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1" r:id="rId4"/>
    <p:sldMasterId id="2147483654" r:id="rId5"/>
    <p:sldMasterId id="2147483653" r:id="rId6"/>
  </p:sldMasterIdLst>
  <p:notesMasterIdLst>
    <p:notesMasterId r:id="rId10"/>
  </p:notesMasterIdLst>
  <p:handoutMasterIdLst>
    <p:handoutMasterId r:id="rId11"/>
  </p:handoutMasterIdLst>
  <p:sldIdLst>
    <p:sldId id="340" r:id="rId7"/>
    <p:sldId id="1399" r:id="rId8"/>
    <p:sldId id="1401" r:id="rId9"/>
  </p:sldIdLst>
  <p:sldSz cx="9144000" cy="6858000" type="screen4x3"/>
  <p:notesSz cx="7010400" cy="9296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 userDrawn="1">
          <p15:clr>
            <a:srgbClr val="A4A3A4"/>
          </p15:clr>
        </p15:guide>
        <p15:guide id="2" pos="2208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0000"/>
    <a:srgbClr val="00FF00"/>
    <a:srgbClr val="FFFF00"/>
    <a:srgbClr val="CC6600"/>
    <a:srgbClr val="00FFFF"/>
    <a:srgbClr val="0000FF"/>
    <a:srgbClr val="5F5F5F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81867E0-0036-415B-BC10-301E41BDF8ED}" v="257" dt="2024-11-05T00:39:46.798"/>
    <p1510:client id="{6BC320DC-4B84-4DFA-8435-CF6FDF1D8494}" v="21" dt="2024-11-05T13:11:37.75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412" autoAdjust="0"/>
    <p:restoredTop sz="73482" autoAdjust="0"/>
  </p:normalViewPr>
  <p:slideViewPr>
    <p:cSldViewPr>
      <p:cViewPr varScale="1">
        <p:scale>
          <a:sx n="111" d="100"/>
          <a:sy n="111" d="100"/>
        </p:scale>
        <p:origin x="1122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9" d="100"/>
          <a:sy n="59" d="100"/>
        </p:scale>
        <p:origin x="3197" y="67"/>
      </p:cViewPr>
      <p:guideLst>
        <p:guide orient="horz" pos="2928"/>
        <p:guide pos="220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1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handoutMaster" Target="handoutMasters/handoutMaster1.xml"/><Relationship Id="rId5" Type="http://schemas.openxmlformats.org/officeDocument/2006/relationships/slideMaster" Target="slideMasters/slideMaster2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ernando Oliveira" userId="408f4540-b89a-44a6-9ac3-48cfe4922be3" providerId="ADAL" clId="{081867E0-0036-415B-BC10-301E41BDF8ED}"/>
    <pc:docChg chg="undo custSel addSld delSld modSld">
      <pc:chgData name="Fernando Oliveira" userId="408f4540-b89a-44a6-9ac3-48cfe4922be3" providerId="ADAL" clId="{081867E0-0036-415B-BC10-301E41BDF8ED}" dt="2024-11-05T00:42:56.900" v="785" actId="1076"/>
      <pc:docMkLst>
        <pc:docMk/>
      </pc:docMkLst>
      <pc:sldChg chg="del">
        <pc:chgData name="Fernando Oliveira" userId="408f4540-b89a-44a6-9ac3-48cfe4922be3" providerId="ADAL" clId="{081867E0-0036-415B-BC10-301E41BDF8ED}" dt="2024-11-04T23:48:20.465" v="1" actId="47"/>
        <pc:sldMkLst>
          <pc:docMk/>
          <pc:sldMk cId="0" sldId="285"/>
        </pc:sldMkLst>
      </pc:sldChg>
      <pc:sldChg chg="del">
        <pc:chgData name="Fernando Oliveira" userId="408f4540-b89a-44a6-9ac3-48cfe4922be3" providerId="ADAL" clId="{081867E0-0036-415B-BC10-301E41BDF8ED}" dt="2024-11-04T23:48:20.465" v="1" actId="47"/>
        <pc:sldMkLst>
          <pc:docMk/>
          <pc:sldMk cId="0" sldId="312"/>
        </pc:sldMkLst>
      </pc:sldChg>
      <pc:sldChg chg="del">
        <pc:chgData name="Fernando Oliveira" userId="408f4540-b89a-44a6-9ac3-48cfe4922be3" providerId="ADAL" clId="{081867E0-0036-415B-BC10-301E41BDF8ED}" dt="2024-11-04T23:48:12.374" v="0" actId="47"/>
        <pc:sldMkLst>
          <pc:docMk/>
          <pc:sldMk cId="0" sldId="329"/>
        </pc:sldMkLst>
      </pc:sldChg>
      <pc:sldChg chg="modSp mod">
        <pc:chgData name="Fernando Oliveira" userId="408f4540-b89a-44a6-9ac3-48cfe4922be3" providerId="ADAL" clId="{081867E0-0036-415B-BC10-301E41BDF8ED}" dt="2024-11-05T00:03:43.512" v="206" actId="113"/>
        <pc:sldMkLst>
          <pc:docMk/>
          <pc:sldMk cId="1278417048" sldId="340"/>
        </pc:sldMkLst>
        <pc:spChg chg="mod">
          <ac:chgData name="Fernando Oliveira" userId="408f4540-b89a-44a6-9ac3-48cfe4922be3" providerId="ADAL" clId="{081867E0-0036-415B-BC10-301E41BDF8ED}" dt="2024-11-05T00:03:43.512" v="206" actId="113"/>
          <ac:spMkLst>
            <pc:docMk/>
            <pc:sldMk cId="1278417048" sldId="340"/>
            <ac:spMk id="3" creationId="{08B007F0-9916-BEE5-27F1-612A4003E49D}"/>
          </ac:spMkLst>
        </pc:spChg>
        <pc:spChg chg="mod">
          <ac:chgData name="Fernando Oliveira" userId="408f4540-b89a-44a6-9ac3-48cfe4922be3" providerId="ADAL" clId="{081867E0-0036-415B-BC10-301E41BDF8ED}" dt="2024-11-04T23:57:09.510" v="121" actId="14100"/>
          <ac:spMkLst>
            <pc:docMk/>
            <pc:sldMk cId="1278417048" sldId="340"/>
            <ac:spMk id="6" creationId="{7EB2F3D0-F8E2-0602-40AA-83D56F342F7B}"/>
          </ac:spMkLst>
        </pc:spChg>
        <pc:spChg chg="mod">
          <ac:chgData name="Fernando Oliveira" userId="408f4540-b89a-44a6-9ac3-48cfe4922be3" providerId="ADAL" clId="{081867E0-0036-415B-BC10-301E41BDF8ED}" dt="2024-11-05T00:02:43.319" v="186" actId="207"/>
          <ac:spMkLst>
            <pc:docMk/>
            <pc:sldMk cId="1278417048" sldId="340"/>
            <ac:spMk id="10" creationId="{AFB84337-D2EE-3DAA-77A8-72BD185BD20A}"/>
          </ac:spMkLst>
        </pc:spChg>
        <pc:picChg chg="mod">
          <ac:chgData name="Fernando Oliveira" userId="408f4540-b89a-44a6-9ac3-48cfe4922be3" providerId="ADAL" clId="{081867E0-0036-415B-BC10-301E41BDF8ED}" dt="2024-11-04T23:53:09.505" v="109" actId="1036"/>
          <ac:picMkLst>
            <pc:docMk/>
            <pc:sldMk cId="1278417048" sldId="340"/>
            <ac:picMk id="8" creationId="{4A511914-D634-356E-802D-C7D8CBA9E129}"/>
          </ac:picMkLst>
        </pc:picChg>
        <pc:picChg chg="mod">
          <ac:chgData name="Fernando Oliveira" userId="408f4540-b89a-44a6-9ac3-48cfe4922be3" providerId="ADAL" clId="{081867E0-0036-415B-BC10-301E41BDF8ED}" dt="2024-11-04T23:53:09.505" v="109" actId="1036"/>
          <ac:picMkLst>
            <pc:docMk/>
            <pc:sldMk cId="1278417048" sldId="340"/>
            <ac:picMk id="22531" creationId="{FB71B0DE-9E0D-5C9E-7F3C-1E42394B2512}"/>
          </ac:picMkLst>
        </pc:picChg>
        <pc:picChg chg="mod">
          <ac:chgData name="Fernando Oliveira" userId="408f4540-b89a-44a6-9ac3-48cfe4922be3" providerId="ADAL" clId="{081867E0-0036-415B-BC10-301E41BDF8ED}" dt="2024-11-04T23:53:09.505" v="109" actId="1036"/>
          <ac:picMkLst>
            <pc:docMk/>
            <pc:sldMk cId="1278417048" sldId="340"/>
            <ac:picMk id="22532" creationId="{4723BF34-6B4F-3063-C56A-873FE396041D}"/>
          </ac:picMkLst>
        </pc:picChg>
        <pc:picChg chg="mod">
          <ac:chgData name="Fernando Oliveira" userId="408f4540-b89a-44a6-9ac3-48cfe4922be3" providerId="ADAL" clId="{081867E0-0036-415B-BC10-301E41BDF8ED}" dt="2024-11-04T23:53:09.505" v="109" actId="1036"/>
          <ac:picMkLst>
            <pc:docMk/>
            <pc:sldMk cId="1278417048" sldId="340"/>
            <ac:picMk id="22533" creationId="{F1660BE8-5FA7-F9A2-5F39-422A8839EABC}"/>
          </ac:picMkLst>
        </pc:picChg>
      </pc:sldChg>
      <pc:sldChg chg="del">
        <pc:chgData name="Fernando Oliveira" userId="408f4540-b89a-44a6-9ac3-48cfe4922be3" providerId="ADAL" clId="{081867E0-0036-415B-BC10-301E41BDF8ED}" dt="2024-11-04T23:48:20.465" v="1" actId="47"/>
        <pc:sldMkLst>
          <pc:docMk/>
          <pc:sldMk cId="0" sldId="341"/>
        </pc:sldMkLst>
      </pc:sldChg>
      <pc:sldChg chg="del">
        <pc:chgData name="Fernando Oliveira" userId="408f4540-b89a-44a6-9ac3-48cfe4922be3" providerId="ADAL" clId="{081867E0-0036-415B-BC10-301E41BDF8ED}" dt="2024-11-04T23:48:20.465" v="1" actId="47"/>
        <pc:sldMkLst>
          <pc:docMk/>
          <pc:sldMk cId="0" sldId="360"/>
        </pc:sldMkLst>
      </pc:sldChg>
      <pc:sldChg chg="del">
        <pc:chgData name="Fernando Oliveira" userId="408f4540-b89a-44a6-9ac3-48cfe4922be3" providerId="ADAL" clId="{081867E0-0036-415B-BC10-301E41BDF8ED}" dt="2024-11-04T23:48:20.465" v="1" actId="47"/>
        <pc:sldMkLst>
          <pc:docMk/>
          <pc:sldMk cId="0" sldId="381"/>
        </pc:sldMkLst>
      </pc:sldChg>
      <pc:sldChg chg="del">
        <pc:chgData name="Fernando Oliveira" userId="408f4540-b89a-44a6-9ac3-48cfe4922be3" providerId="ADAL" clId="{081867E0-0036-415B-BC10-301E41BDF8ED}" dt="2024-11-04T23:48:20.465" v="1" actId="47"/>
        <pc:sldMkLst>
          <pc:docMk/>
          <pc:sldMk cId="0" sldId="382"/>
        </pc:sldMkLst>
      </pc:sldChg>
      <pc:sldChg chg="del">
        <pc:chgData name="Fernando Oliveira" userId="408f4540-b89a-44a6-9ac3-48cfe4922be3" providerId="ADAL" clId="{081867E0-0036-415B-BC10-301E41BDF8ED}" dt="2024-11-04T23:48:20.465" v="1" actId="47"/>
        <pc:sldMkLst>
          <pc:docMk/>
          <pc:sldMk cId="0" sldId="383"/>
        </pc:sldMkLst>
      </pc:sldChg>
      <pc:sldChg chg="del">
        <pc:chgData name="Fernando Oliveira" userId="408f4540-b89a-44a6-9ac3-48cfe4922be3" providerId="ADAL" clId="{081867E0-0036-415B-BC10-301E41BDF8ED}" dt="2024-11-04T23:48:12.374" v="0" actId="47"/>
        <pc:sldMkLst>
          <pc:docMk/>
          <pc:sldMk cId="1592259864" sldId="393"/>
        </pc:sldMkLst>
      </pc:sldChg>
      <pc:sldChg chg="del">
        <pc:chgData name="Fernando Oliveira" userId="408f4540-b89a-44a6-9ac3-48cfe4922be3" providerId="ADAL" clId="{081867E0-0036-415B-BC10-301E41BDF8ED}" dt="2024-11-04T23:48:20.465" v="1" actId="47"/>
        <pc:sldMkLst>
          <pc:docMk/>
          <pc:sldMk cId="3628695964" sldId="400"/>
        </pc:sldMkLst>
      </pc:sldChg>
      <pc:sldChg chg="del">
        <pc:chgData name="Fernando Oliveira" userId="408f4540-b89a-44a6-9ac3-48cfe4922be3" providerId="ADAL" clId="{081867E0-0036-415B-BC10-301E41BDF8ED}" dt="2024-11-04T23:48:20.465" v="1" actId="47"/>
        <pc:sldMkLst>
          <pc:docMk/>
          <pc:sldMk cId="3760927570" sldId="401"/>
        </pc:sldMkLst>
      </pc:sldChg>
      <pc:sldChg chg="del">
        <pc:chgData name="Fernando Oliveira" userId="408f4540-b89a-44a6-9ac3-48cfe4922be3" providerId="ADAL" clId="{081867E0-0036-415B-BC10-301E41BDF8ED}" dt="2024-11-04T23:48:20.465" v="1" actId="47"/>
        <pc:sldMkLst>
          <pc:docMk/>
          <pc:sldMk cId="4054991768" sldId="402"/>
        </pc:sldMkLst>
      </pc:sldChg>
      <pc:sldChg chg="del">
        <pc:chgData name="Fernando Oliveira" userId="408f4540-b89a-44a6-9ac3-48cfe4922be3" providerId="ADAL" clId="{081867E0-0036-415B-BC10-301E41BDF8ED}" dt="2024-11-04T23:48:20.465" v="1" actId="47"/>
        <pc:sldMkLst>
          <pc:docMk/>
          <pc:sldMk cId="3766592645" sldId="403"/>
        </pc:sldMkLst>
      </pc:sldChg>
      <pc:sldChg chg="del">
        <pc:chgData name="Fernando Oliveira" userId="408f4540-b89a-44a6-9ac3-48cfe4922be3" providerId="ADAL" clId="{081867E0-0036-415B-BC10-301E41BDF8ED}" dt="2024-11-04T23:48:20.465" v="1" actId="47"/>
        <pc:sldMkLst>
          <pc:docMk/>
          <pc:sldMk cId="608611795" sldId="404"/>
        </pc:sldMkLst>
      </pc:sldChg>
      <pc:sldChg chg="del">
        <pc:chgData name="Fernando Oliveira" userId="408f4540-b89a-44a6-9ac3-48cfe4922be3" providerId="ADAL" clId="{081867E0-0036-415B-BC10-301E41BDF8ED}" dt="2024-11-04T23:48:20.465" v="1" actId="47"/>
        <pc:sldMkLst>
          <pc:docMk/>
          <pc:sldMk cId="3892182134" sldId="405"/>
        </pc:sldMkLst>
      </pc:sldChg>
      <pc:sldChg chg="del">
        <pc:chgData name="Fernando Oliveira" userId="408f4540-b89a-44a6-9ac3-48cfe4922be3" providerId="ADAL" clId="{081867E0-0036-415B-BC10-301E41BDF8ED}" dt="2024-11-04T23:48:20.465" v="1" actId="47"/>
        <pc:sldMkLst>
          <pc:docMk/>
          <pc:sldMk cId="2637164818" sldId="406"/>
        </pc:sldMkLst>
      </pc:sldChg>
      <pc:sldChg chg="del">
        <pc:chgData name="Fernando Oliveira" userId="408f4540-b89a-44a6-9ac3-48cfe4922be3" providerId="ADAL" clId="{081867E0-0036-415B-BC10-301E41BDF8ED}" dt="2024-11-04T23:48:20.465" v="1" actId="47"/>
        <pc:sldMkLst>
          <pc:docMk/>
          <pc:sldMk cId="4025550949" sldId="410"/>
        </pc:sldMkLst>
      </pc:sldChg>
      <pc:sldChg chg="addSp delSp modSp mod setBg delAnim modAnim">
        <pc:chgData name="Fernando Oliveira" userId="408f4540-b89a-44a6-9ac3-48cfe4922be3" providerId="ADAL" clId="{081867E0-0036-415B-BC10-301E41BDF8ED}" dt="2024-11-05T00:18:40.496" v="543" actId="1038"/>
        <pc:sldMkLst>
          <pc:docMk/>
          <pc:sldMk cId="74165202" sldId="1399"/>
        </pc:sldMkLst>
        <pc:spChg chg="add mod">
          <ac:chgData name="Fernando Oliveira" userId="408f4540-b89a-44a6-9ac3-48cfe4922be3" providerId="ADAL" clId="{081867E0-0036-415B-BC10-301E41BDF8ED}" dt="2024-11-05T00:03:34.333" v="205" actId="20577"/>
          <ac:spMkLst>
            <pc:docMk/>
            <pc:sldMk cId="74165202" sldId="1399"/>
            <ac:spMk id="2" creationId="{884F17FB-E73B-B803-9AD3-050709D3A9B0}"/>
          </ac:spMkLst>
        </pc:spChg>
        <pc:spChg chg="del">
          <ac:chgData name="Fernando Oliveira" userId="408f4540-b89a-44a6-9ac3-48cfe4922be3" providerId="ADAL" clId="{081867E0-0036-415B-BC10-301E41BDF8ED}" dt="2024-11-05T00:03:00.010" v="187" actId="478"/>
          <ac:spMkLst>
            <pc:docMk/>
            <pc:sldMk cId="74165202" sldId="1399"/>
            <ac:spMk id="3" creationId="{52AD1BEA-EA63-BD7B-E719-94D81EA847A2}"/>
          </ac:spMkLst>
        </pc:spChg>
        <pc:spChg chg="add del mod">
          <ac:chgData name="Fernando Oliveira" userId="408f4540-b89a-44a6-9ac3-48cfe4922be3" providerId="ADAL" clId="{081867E0-0036-415B-BC10-301E41BDF8ED}" dt="2024-11-05T00:04:49.780" v="212" actId="478"/>
          <ac:spMkLst>
            <pc:docMk/>
            <pc:sldMk cId="74165202" sldId="1399"/>
            <ac:spMk id="5" creationId="{1D29CA63-1587-44CC-C045-BB127D078543}"/>
          </ac:spMkLst>
        </pc:spChg>
        <pc:spChg chg="del mod">
          <ac:chgData name="Fernando Oliveira" userId="408f4540-b89a-44a6-9ac3-48cfe4922be3" providerId="ADAL" clId="{081867E0-0036-415B-BC10-301E41BDF8ED}" dt="2024-11-05T00:07:35.621" v="245" actId="478"/>
          <ac:spMkLst>
            <pc:docMk/>
            <pc:sldMk cId="74165202" sldId="1399"/>
            <ac:spMk id="6" creationId="{A4F61DB3-72EF-FB44-7E1C-9643AFB0F506}"/>
          </ac:spMkLst>
        </pc:spChg>
        <pc:spChg chg="add mod">
          <ac:chgData name="Fernando Oliveira" userId="408f4540-b89a-44a6-9ac3-48cfe4922be3" providerId="ADAL" clId="{081867E0-0036-415B-BC10-301E41BDF8ED}" dt="2024-11-05T00:06:21.370" v="232" actId="1076"/>
          <ac:spMkLst>
            <pc:docMk/>
            <pc:sldMk cId="74165202" sldId="1399"/>
            <ac:spMk id="8" creationId="{7DE199E6-B0BF-5990-7A73-0198A77BEF02}"/>
          </ac:spMkLst>
        </pc:spChg>
        <pc:spChg chg="del mod">
          <ac:chgData name="Fernando Oliveira" userId="408f4540-b89a-44a6-9ac3-48cfe4922be3" providerId="ADAL" clId="{081867E0-0036-415B-BC10-301E41BDF8ED}" dt="2024-11-05T00:03:26.190" v="201" actId="478"/>
          <ac:spMkLst>
            <pc:docMk/>
            <pc:sldMk cId="74165202" sldId="1399"/>
            <ac:spMk id="10" creationId="{E926DAF7-0A54-7322-E295-C317BF3787C0}"/>
          </ac:spMkLst>
        </pc:spChg>
        <pc:spChg chg="add mod">
          <ac:chgData name="Fernando Oliveira" userId="408f4540-b89a-44a6-9ac3-48cfe4922be3" providerId="ADAL" clId="{081867E0-0036-415B-BC10-301E41BDF8ED}" dt="2024-11-05T00:06:31.761" v="234"/>
          <ac:spMkLst>
            <pc:docMk/>
            <pc:sldMk cId="74165202" sldId="1399"/>
            <ac:spMk id="12" creationId="{E2BD27E3-8D32-CF4D-EEDF-189F238D1ADF}"/>
          </ac:spMkLst>
        </pc:spChg>
        <pc:spChg chg="del">
          <ac:chgData name="Fernando Oliveira" userId="408f4540-b89a-44a6-9ac3-48cfe4922be3" providerId="ADAL" clId="{081867E0-0036-415B-BC10-301E41BDF8ED}" dt="2024-11-05T00:05:03.087" v="216" actId="478"/>
          <ac:spMkLst>
            <pc:docMk/>
            <pc:sldMk cId="74165202" sldId="1399"/>
            <ac:spMk id="15" creationId="{F565D9B6-CCD0-FC4F-6DBD-E89E3D54FC67}"/>
          </ac:spMkLst>
        </pc:spChg>
        <pc:picChg chg="mod modCrop">
          <ac:chgData name="Fernando Oliveira" userId="408f4540-b89a-44a6-9ac3-48cfe4922be3" providerId="ADAL" clId="{081867E0-0036-415B-BC10-301E41BDF8ED}" dt="2024-11-05T00:08:54.298" v="269" actId="1038"/>
          <ac:picMkLst>
            <pc:docMk/>
            <pc:sldMk cId="74165202" sldId="1399"/>
            <ac:picMk id="4" creationId="{8E7404ED-E396-97BD-EB1F-781808B6B7F2}"/>
          </ac:picMkLst>
        </pc:picChg>
        <pc:picChg chg="mod">
          <ac:chgData name="Fernando Oliveira" userId="408f4540-b89a-44a6-9ac3-48cfe4922be3" providerId="ADAL" clId="{081867E0-0036-415B-BC10-301E41BDF8ED}" dt="2024-11-05T00:08:54.298" v="269" actId="1038"/>
          <ac:picMkLst>
            <pc:docMk/>
            <pc:sldMk cId="74165202" sldId="1399"/>
            <ac:picMk id="7" creationId="{09FC87EF-80C5-4BD4-44CA-01C78C59C6CD}"/>
          </ac:picMkLst>
        </pc:picChg>
        <pc:picChg chg="mod">
          <ac:chgData name="Fernando Oliveira" userId="408f4540-b89a-44a6-9ac3-48cfe4922be3" providerId="ADAL" clId="{081867E0-0036-415B-BC10-301E41BDF8ED}" dt="2024-11-05T00:07:31.151" v="244" actId="1037"/>
          <ac:picMkLst>
            <pc:docMk/>
            <pc:sldMk cId="74165202" sldId="1399"/>
            <ac:picMk id="9" creationId="{17F11E7B-0D72-3DFD-3E4B-2C693B4A1441}"/>
          </ac:picMkLst>
        </pc:picChg>
        <pc:picChg chg="mod">
          <ac:chgData name="Fernando Oliveira" userId="408f4540-b89a-44a6-9ac3-48cfe4922be3" providerId="ADAL" clId="{081867E0-0036-415B-BC10-301E41BDF8ED}" dt="2024-11-05T00:09:39.923" v="276" actId="1076"/>
          <ac:picMkLst>
            <pc:docMk/>
            <pc:sldMk cId="74165202" sldId="1399"/>
            <ac:picMk id="11" creationId="{EA285C1C-7499-7EEC-ED85-B19C7A975C63}"/>
          </ac:picMkLst>
        </pc:picChg>
        <pc:picChg chg="del">
          <ac:chgData name="Fernando Oliveira" userId="408f4540-b89a-44a6-9ac3-48cfe4922be3" providerId="ADAL" clId="{081867E0-0036-415B-BC10-301E41BDF8ED}" dt="2024-11-05T00:05:01.156" v="214" actId="478"/>
          <ac:picMkLst>
            <pc:docMk/>
            <pc:sldMk cId="74165202" sldId="1399"/>
            <ac:picMk id="13" creationId="{523D4E24-C18F-7332-8AB5-74358B8156F7}"/>
          </ac:picMkLst>
        </pc:picChg>
        <pc:picChg chg="del">
          <ac:chgData name="Fernando Oliveira" userId="408f4540-b89a-44a6-9ac3-48cfe4922be3" providerId="ADAL" clId="{081867E0-0036-415B-BC10-301E41BDF8ED}" dt="2024-11-05T00:05:02.060" v="215" actId="478"/>
          <ac:picMkLst>
            <pc:docMk/>
            <pc:sldMk cId="74165202" sldId="1399"/>
            <ac:picMk id="14" creationId="{E6711000-19A5-A3F9-5284-BA1F6F4FC5E0}"/>
          </ac:picMkLst>
        </pc:picChg>
        <pc:picChg chg="mod">
          <ac:chgData name="Fernando Oliveira" userId="408f4540-b89a-44a6-9ac3-48cfe4922be3" providerId="ADAL" clId="{081867E0-0036-415B-BC10-301E41BDF8ED}" dt="2024-11-05T00:09:44.416" v="277" actId="14100"/>
          <ac:picMkLst>
            <pc:docMk/>
            <pc:sldMk cId="74165202" sldId="1399"/>
            <ac:picMk id="16" creationId="{7D02D68A-ABE8-300C-1774-8FB6284B8C3E}"/>
          </ac:picMkLst>
        </pc:picChg>
        <pc:picChg chg="add mod">
          <ac:chgData name="Fernando Oliveira" userId="408f4540-b89a-44a6-9ac3-48cfe4922be3" providerId="ADAL" clId="{081867E0-0036-415B-BC10-301E41BDF8ED}" dt="2024-11-05T00:18:40.496" v="543" actId="1038"/>
          <ac:picMkLst>
            <pc:docMk/>
            <pc:sldMk cId="74165202" sldId="1399"/>
            <ac:picMk id="18" creationId="{D048BD36-7088-7979-A3A2-094360D8C9CB}"/>
          </ac:picMkLst>
        </pc:picChg>
      </pc:sldChg>
      <pc:sldChg chg="new del">
        <pc:chgData name="Fernando Oliveira" userId="408f4540-b89a-44a6-9ac3-48cfe4922be3" providerId="ADAL" clId="{081867E0-0036-415B-BC10-301E41BDF8ED}" dt="2024-11-05T00:19:14.378" v="546" actId="47"/>
        <pc:sldMkLst>
          <pc:docMk/>
          <pc:sldMk cId="939335336" sldId="1400"/>
        </pc:sldMkLst>
      </pc:sldChg>
      <pc:sldChg chg="del">
        <pc:chgData name="Fernando Oliveira" userId="408f4540-b89a-44a6-9ac3-48cfe4922be3" providerId="ADAL" clId="{081867E0-0036-415B-BC10-301E41BDF8ED}" dt="2024-11-04T23:48:20.465" v="1" actId="47"/>
        <pc:sldMkLst>
          <pc:docMk/>
          <pc:sldMk cId="3607604588" sldId="1400"/>
        </pc:sldMkLst>
      </pc:sldChg>
      <pc:sldChg chg="del">
        <pc:chgData name="Fernando Oliveira" userId="408f4540-b89a-44a6-9ac3-48cfe4922be3" providerId="ADAL" clId="{081867E0-0036-415B-BC10-301E41BDF8ED}" dt="2024-11-04T23:48:20.465" v="1" actId="47"/>
        <pc:sldMkLst>
          <pc:docMk/>
          <pc:sldMk cId="2873007127" sldId="1401"/>
        </pc:sldMkLst>
      </pc:sldChg>
      <pc:sldChg chg="addSp delSp modSp new mod modClrScheme chgLayout">
        <pc:chgData name="Fernando Oliveira" userId="408f4540-b89a-44a6-9ac3-48cfe4922be3" providerId="ADAL" clId="{081867E0-0036-415B-BC10-301E41BDF8ED}" dt="2024-11-05T00:42:56.900" v="785" actId="1076"/>
        <pc:sldMkLst>
          <pc:docMk/>
          <pc:sldMk cId="3109850316" sldId="1401"/>
        </pc:sldMkLst>
        <pc:spChg chg="add mod">
          <ac:chgData name="Fernando Oliveira" userId="408f4540-b89a-44a6-9ac3-48cfe4922be3" providerId="ADAL" clId="{081867E0-0036-415B-BC10-301E41BDF8ED}" dt="2024-11-05T00:36:52.992" v="734" actId="207"/>
          <ac:spMkLst>
            <pc:docMk/>
            <pc:sldMk cId="3109850316" sldId="1401"/>
            <ac:spMk id="3" creationId="{D5589FCB-1410-40AB-18B7-0A55C7BFF11E}"/>
          </ac:spMkLst>
        </pc:spChg>
        <pc:spChg chg="add mod">
          <ac:chgData name="Fernando Oliveira" userId="408f4540-b89a-44a6-9ac3-48cfe4922be3" providerId="ADAL" clId="{081867E0-0036-415B-BC10-301E41BDF8ED}" dt="2024-11-05T00:36:57.936" v="735" actId="1076"/>
          <ac:spMkLst>
            <pc:docMk/>
            <pc:sldMk cId="3109850316" sldId="1401"/>
            <ac:spMk id="5" creationId="{BD871DE1-90CD-CF93-08C9-657DAC6DEDCA}"/>
          </ac:spMkLst>
        </pc:spChg>
        <pc:spChg chg="add del mod ord">
          <ac:chgData name="Fernando Oliveira" userId="408f4540-b89a-44a6-9ac3-48cfe4922be3" providerId="ADAL" clId="{081867E0-0036-415B-BC10-301E41BDF8ED}" dt="2024-11-05T00:22:54.621" v="554" actId="700"/>
          <ac:spMkLst>
            <pc:docMk/>
            <pc:sldMk cId="3109850316" sldId="1401"/>
            <ac:spMk id="6" creationId="{F2F7895D-0FE8-8BA8-5479-5D32FFC1180C}"/>
          </ac:spMkLst>
        </pc:spChg>
        <pc:spChg chg="add mod">
          <ac:chgData name="Fernando Oliveira" userId="408f4540-b89a-44a6-9ac3-48cfe4922be3" providerId="ADAL" clId="{081867E0-0036-415B-BC10-301E41BDF8ED}" dt="2024-11-05T00:31:24.030" v="557"/>
          <ac:spMkLst>
            <pc:docMk/>
            <pc:sldMk cId="3109850316" sldId="1401"/>
            <ac:spMk id="7" creationId="{C1F1CABD-A8A3-E9DA-0E70-10922F86B0CE}"/>
          </ac:spMkLst>
        </pc:spChg>
        <pc:spChg chg="add mod">
          <ac:chgData name="Fernando Oliveira" userId="408f4540-b89a-44a6-9ac3-48cfe4922be3" providerId="ADAL" clId="{081867E0-0036-415B-BC10-301E41BDF8ED}" dt="2024-11-05T00:42:56.900" v="785" actId="1076"/>
          <ac:spMkLst>
            <pc:docMk/>
            <pc:sldMk cId="3109850316" sldId="1401"/>
            <ac:spMk id="10" creationId="{84990D15-BE06-C431-ECC1-CB1AF75B58A1}"/>
          </ac:spMkLst>
        </pc:spChg>
        <pc:spChg chg="add mod">
          <ac:chgData name="Fernando Oliveira" userId="408f4540-b89a-44a6-9ac3-48cfe4922be3" providerId="ADAL" clId="{081867E0-0036-415B-BC10-301E41BDF8ED}" dt="2024-11-05T00:38:29.100" v="754" actId="20577"/>
          <ac:spMkLst>
            <pc:docMk/>
            <pc:sldMk cId="3109850316" sldId="1401"/>
            <ac:spMk id="11" creationId="{BD0637EB-AF13-E7FE-F7BC-15AB760CB012}"/>
          </ac:spMkLst>
        </pc:spChg>
        <pc:spChg chg="add mod">
          <ac:chgData name="Fernando Oliveira" userId="408f4540-b89a-44a6-9ac3-48cfe4922be3" providerId="ADAL" clId="{081867E0-0036-415B-BC10-301E41BDF8ED}" dt="2024-11-05T00:40:30.063" v="783" actId="1076"/>
          <ac:spMkLst>
            <pc:docMk/>
            <pc:sldMk cId="3109850316" sldId="1401"/>
            <ac:spMk id="12" creationId="{0FD1F49E-92D9-61E5-EA28-77166331EEC8}"/>
          </ac:spMkLst>
        </pc:spChg>
        <pc:spChg chg="add del mod">
          <ac:chgData name="Fernando Oliveira" userId="408f4540-b89a-44a6-9ac3-48cfe4922be3" providerId="ADAL" clId="{081867E0-0036-415B-BC10-301E41BDF8ED}" dt="2024-11-05T00:40:15.012" v="782" actId="478"/>
          <ac:spMkLst>
            <pc:docMk/>
            <pc:sldMk cId="3109850316" sldId="1401"/>
            <ac:spMk id="13" creationId="{C61A6F5C-FD02-7F1E-AAFD-07B136053A7C}"/>
          </ac:spMkLst>
        </pc:spChg>
        <pc:picChg chg="add mod">
          <ac:chgData name="Fernando Oliveira" userId="408f4540-b89a-44a6-9ac3-48cfe4922be3" providerId="ADAL" clId="{081867E0-0036-415B-BC10-301E41BDF8ED}" dt="2024-11-05T00:42:29.056" v="784" actId="1076"/>
          <ac:picMkLst>
            <pc:docMk/>
            <pc:sldMk cId="3109850316" sldId="1401"/>
            <ac:picMk id="8" creationId="{E472D86D-23FA-4817-9D93-769C2E1D2996}"/>
          </ac:picMkLst>
        </pc:picChg>
        <pc:picChg chg="add mod">
          <ac:chgData name="Fernando Oliveira" userId="408f4540-b89a-44a6-9ac3-48cfe4922be3" providerId="ADAL" clId="{081867E0-0036-415B-BC10-301E41BDF8ED}" dt="2024-11-05T00:38:38.160" v="756" actId="1076"/>
          <ac:picMkLst>
            <pc:docMk/>
            <pc:sldMk cId="3109850316" sldId="1401"/>
            <ac:picMk id="9" creationId="{50E434B2-8372-CC56-A01D-4EEE3A9C2F27}"/>
          </ac:picMkLst>
        </pc:picChg>
      </pc:sldChg>
      <pc:sldChg chg="del">
        <pc:chgData name="Fernando Oliveira" userId="408f4540-b89a-44a6-9ac3-48cfe4922be3" providerId="ADAL" clId="{081867E0-0036-415B-BC10-301E41BDF8ED}" dt="2024-11-04T23:48:12.374" v="0" actId="47"/>
        <pc:sldMkLst>
          <pc:docMk/>
          <pc:sldMk cId="0" sldId="1403"/>
        </pc:sldMkLst>
      </pc:sldChg>
      <pc:sldChg chg="del">
        <pc:chgData name="Fernando Oliveira" userId="408f4540-b89a-44a6-9ac3-48cfe4922be3" providerId="ADAL" clId="{081867E0-0036-415B-BC10-301E41BDF8ED}" dt="2024-11-04T23:48:20.465" v="1" actId="47"/>
        <pc:sldMkLst>
          <pc:docMk/>
          <pc:sldMk cId="3327378774" sldId="1404"/>
        </pc:sldMkLst>
      </pc:sldChg>
      <pc:sldChg chg="del">
        <pc:chgData name="Fernando Oliveira" userId="408f4540-b89a-44a6-9ac3-48cfe4922be3" providerId="ADAL" clId="{081867E0-0036-415B-BC10-301E41BDF8ED}" dt="2024-11-04T23:48:20.465" v="1" actId="47"/>
        <pc:sldMkLst>
          <pc:docMk/>
          <pc:sldMk cId="799512921" sldId="1405"/>
        </pc:sldMkLst>
      </pc:sldChg>
      <pc:sldChg chg="del">
        <pc:chgData name="Fernando Oliveira" userId="408f4540-b89a-44a6-9ac3-48cfe4922be3" providerId="ADAL" clId="{081867E0-0036-415B-BC10-301E41BDF8ED}" dt="2024-11-04T23:48:20.465" v="1" actId="47"/>
        <pc:sldMkLst>
          <pc:docMk/>
          <pc:sldMk cId="3241414413" sldId="1406"/>
        </pc:sldMkLst>
      </pc:sldChg>
      <pc:sldChg chg="del">
        <pc:chgData name="Fernando Oliveira" userId="408f4540-b89a-44a6-9ac3-48cfe4922be3" providerId="ADAL" clId="{081867E0-0036-415B-BC10-301E41BDF8ED}" dt="2024-11-04T23:48:20.465" v="1" actId="47"/>
        <pc:sldMkLst>
          <pc:docMk/>
          <pc:sldMk cId="343995345" sldId="1407"/>
        </pc:sldMkLst>
      </pc:sldChg>
      <pc:sldChg chg="del">
        <pc:chgData name="Fernando Oliveira" userId="408f4540-b89a-44a6-9ac3-48cfe4922be3" providerId="ADAL" clId="{081867E0-0036-415B-BC10-301E41BDF8ED}" dt="2024-11-04T23:48:12.374" v="0" actId="47"/>
        <pc:sldMkLst>
          <pc:docMk/>
          <pc:sldMk cId="3276972637" sldId="1408"/>
        </pc:sldMkLst>
      </pc:sldChg>
    </pc:docChg>
  </pc:docChgLst>
  <pc:docChgLst>
    <pc:chgData name="Fernando Oliveira" userId="408f4540-b89a-44a6-9ac3-48cfe4922be3" providerId="ADAL" clId="{6BC320DC-4B84-4DFA-8435-CF6FDF1D8494}"/>
    <pc:docChg chg="undo custSel modSld">
      <pc:chgData name="Fernando Oliveira" userId="408f4540-b89a-44a6-9ac3-48cfe4922be3" providerId="ADAL" clId="{6BC320DC-4B84-4DFA-8435-CF6FDF1D8494}" dt="2024-11-05T13:12:28.991" v="186" actId="1440"/>
      <pc:docMkLst>
        <pc:docMk/>
      </pc:docMkLst>
      <pc:sldChg chg="modSp mod modAnim">
        <pc:chgData name="Fernando Oliveira" userId="408f4540-b89a-44a6-9ac3-48cfe4922be3" providerId="ADAL" clId="{6BC320DC-4B84-4DFA-8435-CF6FDF1D8494}" dt="2024-11-05T13:12:28.991" v="186" actId="1440"/>
        <pc:sldMkLst>
          <pc:docMk/>
          <pc:sldMk cId="1278417048" sldId="340"/>
        </pc:sldMkLst>
        <pc:picChg chg="mod">
          <ac:chgData name="Fernando Oliveira" userId="408f4540-b89a-44a6-9ac3-48cfe4922be3" providerId="ADAL" clId="{6BC320DC-4B84-4DFA-8435-CF6FDF1D8494}" dt="2024-11-05T13:12:28.991" v="186" actId="1440"/>
          <ac:picMkLst>
            <pc:docMk/>
            <pc:sldMk cId="1278417048" sldId="340"/>
            <ac:picMk id="8" creationId="{4A511914-D634-356E-802D-C7D8CBA9E129}"/>
          </ac:picMkLst>
        </pc:picChg>
      </pc:sldChg>
      <pc:sldChg chg="modAnim">
        <pc:chgData name="Fernando Oliveira" userId="408f4540-b89a-44a6-9ac3-48cfe4922be3" providerId="ADAL" clId="{6BC320DC-4B84-4DFA-8435-CF6FDF1D8494}" dt="2024-11-05T12:49:05.545" v="51"/>
        <pc:sldMkLst>
          <pc:docMk/>
          <pc:sldMk cId="74165202" sldId="1399"/>
        </pc:sldMkLst>
      </pc:sldChg>
      <pc:sldChg chg="addSp delSp modSp mod">
        <pc:chgData name="Fernando Oliveira" userId="408f4540-b89a-44a6-9ac3-48cfe4922be3" providerId="ADAL" clId="{6BC320DC-4B84-4DFA-8435-CF6FDF1D8494}" dt="2024-11-05T13:11:37.755" v="185" actId="1076"/>
        <pc:sldMkLst>
          <pc:docMk/>
          <pc:sldMk cId="3109850316" sldId="1401"/>
        </pc:sldMkLst>
        <pc:spChg chg="mod">
          <ac:chgData name="Fernando Oliveira" userId="408f4540-b89a-44a6-9ac3-48cfe4922be3" providerId="ADAL" clId="{6BC320DC-4B84-4DFA-8435-CF6FDF1D8494}" dt="2024-11-05T13:04:45.926" v="153" actId="5793"/>
          <ac:spMkLst>
            <pc:docMk/>
            <pc:sldMk cId="3109850316" sldId="1401"/>
            <ac:spMk id="3" creationId="{D5589FCB-1410-40AB-18B7-0A55C7BFF11E}"/>
          </ac:spMkLst>
        </pc:spChg>
        <pc:spChg chg="mod">
          <ac:chgData name="Fernando Oliveira" userId="408f4540-b89a-44a6-9ac3-48cfe4922be3" providerId="ADAL" clId="{6BC320DC-4B84-4DFA-8435-CF6FDF1D8494}" dt="2024-11-05T13:05:38.137" v="167" actId="1036"/>
          <ac:spMkLst>
            <pc:docMk/>
            <pc:sldMk cId="3109850316" sldId="1401"/>
            <ac:spMk id="5" creationId="{BD871DE1-90CD-CF93-08C9-657DAC6DEDCA}"/>
          </ac:spMkLst>
        </pc:spChg>
        <pc:spChg chg="del">
          <ac:chgData name="Fernando Oliveira" userId="408f4540-b89a-44a6-9ac3-48cfe4922be3" providerId="ADAL" clId="{6BC320DC-4B84-4DFA-8435-CF6FDF1D8494}" dt="2024-11-05T13:05:08.459" v="154" actId="478"/>
          <ac:spMkLst>
            <pc:docMk/>
            <pc:sldMk cId="3109850316" sldId="1401"/>
            <ac:spMk id="7" creationId="{C1F1CABD-A8A3-E9DA-0E70-10922F86B0CE}"/>
          </ac:spMkLst>
        </pc:spChg>
        <pc:spChg chg="mod">
          <ac:chgData name="Fernando Oliveira" userId="408f4540-b89a-44a6-9ac3-48cfe4922be3" providerId="ADAL" clId="{6BC320DC-4B84-4DFA-8435-CF6FDF1D8494}" dt="2024-11-05T13:03:31.338" v="148" actId="14100"/>
          <ac:spMkLst>
            <pc:docMk/>
            <pc:sldMk cId="3109850316" sldId="1401"/>
            <ac:spMk id="10" creationId="{84990D15-BE06-C431-ECC1-CB1AF75B58A1}"/>
          </ac:spMkLst>
        </pc:spChg>
        <pc:spChg chg="mod">
          <ac:chgData name="Fernando Oliveira" userId="408f4540-b89a-44a6-9ac3-48cfe4922be3" providerId="ADAL" clId="{6BC320DC-4B84-4DFA-8435-CF6FDF1D8494}" dt="2024-11-05T13:03:38.124" v="149" actId="6549"/>
          <ac:spMkLst>
            <pc:docMk/>
            <pc:sldMk cId="3109850316" sldId="1401"/>
            <ac:spMk id="11" creationId="{BD0637EB-AF13-E7FE-F7BC-15AB760CB012}"/>
          </ac:spMkLst>
        </pc:spChg>
        <pc:spChg chg="mod">
          <ac:chgData name="Fernando Oliveira" userId="408f4540-b89a-44a6-9ac3-48cfe4922be3" providerId="ADAL" clId="{6BC320DC-4B84-4DFA-8435-CF6FDF1D8494}" dt="2024-11-05T13:03:20.304" v="144" actId="14100"/>
          <ac:spMkLst>
            <pc:docMk/>
            <pc:sldMk cId="3109850316" sldId="1401"/>
            <ac:spMk id="12" creationId="{0FD1F49E-92D9-61E5-EA28-77166331EEC8}"/>
          </ac:spMkLst>
        </pc:spChg>
        <pc:spChg chg="add mod">
          <ac:chgData name="Fernando Oliveira" userId="408f4540-b89a-44a6-9ac3-48cfe4922be3" providerId="ADAL" clId="{6BC320DC-4B84-4DFA-8435-CF6FDF1D8494}" dt="2024-11-05T13:05:35.250" v="166" actId="1035"/>
          <ac:spMkLst>
            <pc:docMk/>
            <pc:sldMk cId="3109850316" sldId="1401"/>
            <ac:spMk id="19" creationId="{4AC6BBED-D234-3E19-AED2-B5A63D3AFDAF}"/>
          </ac:spMkLst>
        </pc:spChg>
        <pc:picChg chg="add mod">
          <ac:chgData name="Fernando Oliveira" userId="408f4540-b89a-44a6-9ac3-48cfe4922be3" providerId="ADAL" clId="{6BC320DC-4B84-4DFA-8435-CF6FDF1D8494}" dt="2024-11-05T12:51:10.861" v="68" actId="1076"/>
          <ac:picMkLst>
            <pc:docMk/>
            <pc:sldMk cId="3109850316" sldId="1401"/>
            <ac:picMk id="4" creationId="{728499C6-7333-B52E-ED4E-F3D0C6239CEA}"/>
          </ac:picMkLst>
        </pc:picChg>
        <pc:picChg chg="add mod">
          <ac:chgData name="Fernando Oliveira" userId="408f4540-b89a-44a6-9ac3-48cfe4922be3" providerId="ADAL" clId="{6BC320DC-4B84-4DFA-8435-CF6FDF1D8494}" dt="2024-11-05T13:11:37.755" v="185" actId="1076"/>
          <ac:picMkLst>
            <pc:docMk/>
            <pc:sldMk cId="3109850316" sldId="1401"/>
            <ac:picMk id="6" creationId="{1013410B-724A-276C-8573-E873FB70874A}"/>
          </ac:picMkLst>
        </pc:picChg>
        <pc:picChg chg="del mod">
          <ac:chgData name="Fernando Oliveira" userId="408f4540-b89a-44a6-9ac3-48cfe4922be3" providerId="ADAL" clId="{6BC320DC-4B84-4DFA-8435-CF6FDF1D8494}" dt="2024-11-05T12:49:35.329" v="52" actId="478"/>
          <ac:picMkLst>
            <pc:docMk/>
            <pc:sldMk cId="3109850316" sldId="1401"/>
            <ac:picMk id="8" creationId="{E472D86D-23FA-4817-9D93-769C2E1D2996}"/>
          </ac:picMkLst>
        </pc:picChg>
        <pc:picChg chg="mod">
          <ac:chgData name="Fernando Oliveira" userId="408f4540-b89a-44a6-9ac3-48cfe4922be3" providerId="ADAL" clId="{6BC320DC-4B84-4DFA-8435-CF6FDF1D8494}" dt="2024-11-05T13:10:43.164" v="180" actId="14100"/>
          <ac:picMkLst>
            <pc:docMk/>
            <pc:sldMk cId="3109850316" sldId="1401"/>
            <ac:picMk id="9" creationId="{50E434B2-8372-CC56-A01D-4EEE3A9C2F27}"/>
          </ac:picMkLst>
        </pc:picChg>
        <pc:picChg chg="add del mod ord">
          <ac:chgData name="Fernando Oliveira" userId="408f4540-b89a-44a6-9ac3-48cfe4922be3" providerId="ADAL" clId="{6BC320DC-4B84-4DFA-8435-CF6FDF1D8494}" dt="2024-11-05T12:58:41.766" v="91" actId="478"/>
          <ac:picMkLst>
            <pc:docMk/>
            <pc:sldMk cId="3109850316" sldId="1401"/>
            <ac:picMk id="14" creationId="{FB5D24DC-89C7-EF1F-9CCB-0F88483A59C7}"/>
          </ac:picMkLst>
        </pc:picChg>
        <pc:picChg chg="add mod">
          <ac:chgData name="Fernando Oliveira" userId="408f4540-b89a-44a6-9ac3-48cfe4922be3" providerId="ADAL" clId="{6BC320DC-4B84-4DFA-8435-CF6FDF1D8494}" dt="2024-11-05T13:11:19.213" v="182" actId="1037"/>
          <ac:picMkLst>
            <pc:docMk/>
            <pc:sldMk cId="3109850316" sldId="1401"/>
            <ac:picMk id="16" creationId="{0FF76EF5-A42D-F755-DC03-F25C861713D5}"/>
          </ac:picMkLst>
        </pc:picChg>
        <pc:picChg chg="add mod modCrop">
          <ac:chgData name="Fernando Oliveira" userId="408f4540-b89a-44a6-9ac3-48cfe4922be3" providerId="ADAL" clId="{6BC320DC-4B84-4DFA-8435-CF6FDF1D8494}" dt="2024-11-05T13:11:21.957" v="184" actId="1037"/>
          <ac:picMkLst>
            <pc:docMk/>
            <pc:sldMk cId="3109850316" sldId="1401"/>
            <ac:picMk id="18" creationId="{AC347DAF-93DE-024E-77DE-C241B4290C70}"/>
          </ac:picMkLst>
        </pc:picChg>
        <pc:picChg chg="add del mod">
          <ac:chgData name="Fernando Oliveira" userId="408f4540-b89a-44a6-9ac3-48cfe4922be3" providerId="ADAL" clId="{6BC320DC-4B84-4DFA-8435-CF6FDF1D8494}" dt="2024-11-05T13:10:39.927" v="179" actId="478"/>
          <ac:picMkLst>
            <pc:docMk/>
            <pc:sldMk cId="3109850316" sldId="1401"/>
            <ac:picMk id="21" creationId="{856AA39E-EA06-AE3A-DCF3-47428CC2F67C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08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3037512" cy="46422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89273" tIns="44636" rIns="89273" bIns="44636" numCol="1" anchor="t" anchorCtr="0" compatLnSpc="1">
            <a:prstTxWarp prst="textNoShape">
              <a:avLst/>
            </a:prstTxWarp>
          </a:bodyPr>
          <a:lstStyle>
            <a:lvl1pPr>
              <a:defRPr sz="11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208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71248" y="0"/>
            <a:ext cx="3037512" cy="46422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89273" tIns="44636" rIns="89273" bIns="44636" numCol="1" anchor="t" anchorCtr="0" compatLnSpc="1">
            <a:prstTxWarp prst="textNoShape">
              <a:avLst/>
            </a:prstTxWarp>
          </a:bodyPr>
          <a:lstStyle>
            <a:lvl1pPr algn="r">
              <a:defRPr sz="11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208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8830688"/>
            <a:ext cx="3037512" cy="46422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89273" tIns="44636" rIns="89273" bIns="44636" numCol="1" anchor="b" anchorCtr="0" compatLnSpc="1">
            <a:prstTxWarp prst="textNoShape">
              <a:avLst/>
            </a:prstTxWarp>
          </a:bodyPr>
          <a:lstStyle>
            <a:lvl1pPr>
              <a:defRPr sz="11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208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71248" y="8830688"/>
            <a:ext cx="3037512" cy="46422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89273" tIns="44636" rIns="89273" bIns="44636" numCol="1" anchor="b" anchorCtr="0" compatLnSpc="1">
            <a:prstTxWarp prst="textNoShape">
              <a:avLst/>
            </a:prstTxWarp>
          </a:bodyPr>
          <a:lstStyle>
            <a:lvl1pPr algn="r">
              <a:defRPr sz="1100">
                <a:latin typeface="Arial" charset="0"/>
              </a:defRPr>
            </a:lvl1pPr>
          </a:lstStyle>
          <a:p>
            <a:pPr>
              <a:defRPr/>
            </a:pPr>
            <a:fld id="{E5C34351-878F-425E-876A-18FFAAC533B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2757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3037512" cy="46422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89273" tIns="44636" rIns="89273" bIns="44636" numCol="1" anchor="t" anchorCtr="0" compatLnSpc="1">
            <a:prstTxWarp prst="textNoShape">
              <a:avLst/>
            </a:prstTxWarp>
          </a:bodyPr>
          <a:lstStyle>
            <a:lvl1pPr>
              <a:defRPr sz="11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2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71248" y="0"/>
            <a:ext cx="3037512" cy="46422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89273" tIns="44636" rIns="89273" bIns="44636" numCol="1" anchor="t" anchorCtr="0" compatLnSpc="1">
            <a:prstTxWarp prst="textNoShape">
              <a:avLst/>
            </a:prstTxWarp>
          </a:bodyPr>
          <a:lstStyle>
            <a:lvl1pPr algn="r">
              <a:defRPr sz="11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174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81100" y="698500"/>
            <a:ext cx="4648200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2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0712" y="4416089"/>
            <a:ext cx="5608977" cy="418248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89273" tIns="44636" rIns="89273" bIns="4463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32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8830688"/>
            <a:ext cx="3037512" cy="46422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89273" tIns="44636" rIns="89273" bIns="44636" numCol="1" anchor="b" anchorCtr="0" compatLnSpc="1">
            <a:prstTxWarp prst="textNoShape">
              <a:avLst/>
            </a:prstTxWarp>
          </a:bodyPr>
          <a:lstStyle>
            <a:lvl1pPr>
              <a:defRPr sz="11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2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1248" y="8830688"/>
            <a:ext cx="3037512" cy="46422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89273" tIns="44636" rIns="89273" bIns="44636" numCol="1" anchor="b" anchorCtr="0" compatLnSpc="1">
            <a:prstTxWarp prst="textNoShape">
              <a:avLst/>
            </a:prstTxWarp>
          </a:bodyPr>
          <a:lstStyle>
            <a:lvl1pPr algn="r">
              <a:defRPr sz="1100">
                <a:latin typeface="Arial" charset="0"/>
              </a:defRPr>
            </a:lvl1pPr>
          </a:lstStyle>
          <a:p>
            <a:pPr>
              <a:defRPr/>
            </a:pPr>
            <a:fld id="{F2A4F31B-0935-4565-9A2B-0B0E032C1B0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59464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5B8358-64FF-059B-88E2-B0E74E1374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>
            <a:extLst>
              <a:ext uri="{FF2B5EF4-FFF2-40B4-BE49-F238E27FC236}">
                <a16:creationId xmlns:a16="http://schemas.microsoft.com/office/drawing/2014/main" id="{7A9500EF-CDD0-9774-EC4B-F3FFBD2E602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700">
                <a:solidFill>
                  <a:schemeClr val="tx1"/>
                </a:solidFill>
                <a:latin typeface="Arial" charset="0"/>
              </a:defRPr>
            </a:lvl1pPr>
            <a:lvl2pPr marL="487064" indent="-187332" eaLnBrk="0" hangingPunct="0">
              <a:spcBef>
                <a:spcPct val="30000"/>
              </a:spcBef>
              <a:defRPr sz="700">
                <a:solidFill>
                  <a:schemeClr val="tx1"/>
                </a:solidFill>
                <a:latin typeface="Arial" charset="0"/>
              </a:defRPr>
            </a:lvl2pPr>
            <a:lvl3pPr marL="749330" indent="-149866" eaLnBrk="0" hangingPunct="0">
              <a:spcBef>
                <a:spcPct val="30000"/>
              </a:spcBef>
              <a:defRPr sz="700">
                <a:solidFill>
                  <a:schemeClr val="tx1"/>
                </a:solidFill>
                <a:latin typeface="Arial" charset="0"/>
              </a:defRPr>
            </a:lvl3pPr>
            <a:lvl4pPr marL="1049062" indent="-149866" eaLnBrk="0" hangingPunct="0">
              <a:spcBef>
                <a:spcPct val="30000"/>
              </a:spcBef>
              <a:defRPr sz="700">
                <a:solidFill>
                  <a:schemeClr val="tx1"/>
                </a:solidFill>
                <a:latin typeface="Arial" charset="0"/>
              </a:defRPr>
            </a:lvl4pPr>
            <a:lvl5pPr marL="1348793" indent="-149866" eaLnBrk="0" hangingPunct="0">
              <a:spcBef>
                <a:spcPct val="30000"/>
              </a:spcBef>
              <a:defRPr sz="700">
                <a:solidFill>
                  <a:schemeClr val="tx1"/>
                </a:solidFill>
                <a:latin typeface="Arial" charset="0"/>
              </a:defRPr>
            </a:lvl5pPr>
            <a:lvl6pPr marL="1648525" indent="-149866" eaLnBrk="0" fontAlgn="base" hangingPunct="0">
              <a:spcBef>
                <a:spcPct val="30000"/>
              </a:spcBef>
              <a:spcAft>
                <a:spcPct val="0"/>
              </a:spcAft>
              <a:defRPr sz="700">
                <a:solidFill>
                  <a:schemeClr val="tx1"/>
                </a:solidFill>
                <a:latin typeface="Arial" charset="0"/>
              </a:defRPr>
            </a:lvl6pPr>
            <a:lvl7pPr marL="1948257" indent="-149866" eaLnBrk="0" fontAlgn="base" hangingPunct="0">
              <a:spcBef>
                <a:spcPct val="30000"/>
              </a:spcBef>
              <a:spcAft>
                <a:spcPct val="0"/>
              </a:spcAft>
              <a:defRPr sz="700">
                <a:solidFill>
                  <a:schemeClr val="tx1"/>
                </a:solidFill>
                <a:latin typeface="Arial" charset="0"/>
              </a:defRPr>
            </a:lvl7pPr>
            <a:lvl8pPr marL="2247989" indent="-149866" eaLnBrk="0" fontAlgn="base" hangingPunct="0">
              <a:spcBef>
                <a:spcPct val="30000"/>
              </a:spcBef>
              <a:spcAft>
                <a:spcPct val="0"/>
              </a:spcAft>
              <a:defRPr sz="700">
                <a:solidFill>
                  <a:schemeClr val="tx1"/>
                </a:solidFill>
                <a:latin typeface="Arial" charset="0"/>
              </a:defRPr>
            </a:lvl8pPr>
            <a:lvl9pPr marL="2547720" indent="-149866" eaLnBrk="0" fontAlgn="base" hangingPunct="0">
              <a:spcBef>
                <a:spcPct val="30000"/>
              </a:spcBef>
              <a:spcAft>
                <a:spcPct val="0"/>
              </a:spcAft>
              <a:defRPr sz="7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EDFE225A-7B46-4220-815F-DCFB6A092F1B}" type="slidenum">
              <a:rPr lang="en-US" altLang="en-US" smtClean="0"/>
              <a:pPr eaLnBrk="1" hangingPunct="1">
                <a:spcBef>
                  <a:spcPct val="0"/>
                </a:spcBef>
              </a:pPr>
              <a:t>1</a:t>
            </a:fld>
            <a:endParaRPr lang="en-US" altLang="en-US"/>
          </a:p>
        </p:txBody>
      </p:sp>
      <p:sp>
        <p:nvSpPr>
          <p:cNvPr id="50179" name="Rectangle 2">
            <a:extLst>
              <a:ext uri="{FF2B5EF4-FFF2-40B4-BE49-F238E27FC236}">
                <a16:creationId xmlns:a16="http://schemas.microsoft.com/office/drawing/2014/main" id="{FC367BBA-E935-304C-986F-AF397DA230D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80" name="Rectangle 3">
            <a:extLst>
              <a:ext uri="{FF2B5EF4-FFF2-40B4-BE49-F238E27FC236}">
                <a16:creationId xmlns:a16="http://schemas.microsoft.com/office/drawing/2014/main" id="{A6824750-396A-2632-5D48-5E8E88F6406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pt-PT" altLang="en-US"/>
          </a:p>
        </p:txBody>
      </p:sp>
    </p:spTree>
    <p:extLst>
      <p:ext uri="{BB962C8B-B14F-4D97-AF65-F5344CB8AC3E}">
        <p14:creationId xmlns:p14="http://schemas.microsoft.com/office/powerpoint/2010/main" val="31357886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82390E-93B6-7012-CE48-BEFB115AAF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>
            <a:extLst>
              <a:ext uri="{FF2B5EF4-FFF2-40B4-BE49-F238E27FC236}">
                <a16:creationId xmlns:a16="http://schemas.microsoft.com/office/drawing/2014/main" id="{3F0B3A57-4151-3F65-0526-0C94D9EA93A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700">
                <a:solidFill>
                  <a:schemeClr val="tx1"/>
                </a:solidFill>
                <a:latin typeface="Arial" charset="0"/>
              </a:defRPr>
            </a:lvl1pPr>
            <a:lvl2pPr marL="487064" indent="-187332" eaLnBrk="0" hangingPunct="0">
              <a:spcBef>
                <a:spcPct val="30000"/>
              </a:spcBef>
              <a:defRPr sz="700">
                <a:solidFill>
                  <a:schemeClr val="tx1"/>
                </a:solidFill>
                <a:latin typeface="Arial" charset="0"/>
              </a:defRPr>
            </a:lvl2pPr>
            <a:lvl3pPr marL="749330" indent="-149866" eaLnBrk="0" hangingPunct="0">
              <a:spcBef>
                <a:spcPct val="30000"/>
              </a:spcBef>
              <a:defRPr sz="700">
                <a:solidFill>
                  <a:schemeClr val="tx1"/>
                </a:solidFill>
                <a:latin typeface="Arial" charset="0"/>
              </a:defRPr>
            </a:lvl3pPr>
            <a:lvl4pPr marL="1049062" indent="-149866" eaLnBrk="0" hangingPunct="0">
              <a:spcBef>
                <a:spcPct val="30000"/>
              </a:spcBef>
              <a:defRPr sz="700">
                <a:solidFill>
                  <a:schemeClr val="tx1"/>
                </a:solidFill>
                <a:latin typeface="Arial" charset="0"/>
              </a:defRPr>
            </a:lvl4pPr>
            <a:lvl5pPr marL="1348793" indent="-149866" eaLnBrk="0" hangingPunct="0">
              <a:spcBef>
                <a:spcPct val="30000"/>
              </a:spcBef>
              <a:defRPr sz="700">
                <a:solidFill>
                  <a:schemeClr val="tx1"/>
                </a:solidFill>
                <a:latin typeface="Arial" charset="0"/>
              </a:defRPr>
            </a:lvl5pPr>
            <a:lvl6pPr marL="1648525" indent="-149866" eaLnBrk="0" fontAlgn="base" hangingPunct="0">
              <a:spcBef>
                <a:spcPct val="30000"/>
              </a:spcBef>
              <a:spcAft>
                <a:spcPct val="0"/>
              </a:spcAft>
              <a:defRPr sz="700">
                <a:solidFill>
                  <a:schemeClr val="tx1"/>
                </a:solidFill>
                <a:latin typeface="Arial" charset="0"/>
              </a:defRPr>
            </a:lvl6pPr>
            <a:lvl7pPr marL="1948257" indent="-149866" eaLnBrk="0" fontAlgn="base" hangingPunct="0">
              <a:spcBef>
                <a:spcPct val="30000"/>
              </a:spcBef>
              <a:spcAft>
                <a:spcPct val="0"/>
              </a:spcAft>
              <a:defRPr sz="700">
                <a:solidFill>
                  <a:schemeClr val="tx1"/>
                </a:solidFill>
                <a:latin typeface="Arial" charset="0"/>
              </a:defRPr>
            </a:lvl7pPr>
            <a:lvl8pPr marL="2247989" indent="-149866" eaLnBrk="0" fontAlgn="base" hangingPunct="0">
              <a:spcBef>
                <a:spcPct val="30000"/>
              </a:spcBef>
              <a:spcAft>
                <a:spcPct val="0"/>
              </a:spcAft>
              <a:defRPr sz="700">
                <a:solidFill>
                  <a:schemeClr val="tx1"/>
                </a:solidFill>
                <a:latin typeface="Arial" charset="0"/>
              </a:defRPr>
            </a:lvl8pPr>
            <a:lvl9pPr marL="2547720" indent="-149866" eaLnBrk="0" fontAlgn="base" hangingPunct="0">
              <a:spcBef>
                <a:spcPct val="30000"/>
              </a:spcBef>
              <a:spcAft>
                <a:spcPct val="0"/>
              </a:spcAft>
              <a:defRPr sz="7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EDFE225A-7B46-4220-815F-DCFB6A092F1B}" type="slidenum">
              <a:rPr lang="en-US" altLang="en-US" smtClean="0"/>
              <a:pPr eaLnBrk="1" hangingPunct="1">
                <a:spcBef>
                  <a:spcPct val="0"/>
                </a:spcBef>
              </a:pPr>
              <a:t>2</a:t>
            </a:fld>
            <a:endParaRPr lang="en-US" altLang="en-US"/>
          </a:p>
        </p:txBody>
      </p:sp>
      <p:sp>
        <p:nvSpPr>
          <p:cNvPr id="50179" name="Rectangle 2">
            <a:extLst>
              <a:ext uri="{FF2B5EF4-FFF2-40B4-BE49-F238E27FC236}">
                <a16:creationId xmlns:a16="http://schemas.microsoft.com/office/drawing/2014/main" id="{2594552D-1853-40A0-A008-FDE5A3E428C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80" name="Rectangle 3">
            <a:extLst>
              <a:ext uri="{FF2B5EF4-FFF2-40B4-BE49-F238E27FC236}">
                <a16:creationId xmlns:a16="http://schemas.microsoft.com/office/drawing/2014/main" id="{E48B829D-2E13-9EEC-B466-80BDC4E1A72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pt-PT" altLang="en-US"/>
          </a:p>
        </p:txBody>
      </p:sp>
    </p:spTree>
    <p:extLst>
      <p:ext uri="{BB962C8B-B14F-4D97-AF65-F5344CB8AC3E}">
        <p14:creationId xmlns:p14="http://schemas.microsoft.com/office/powerpoint/2010/main" val="25591093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1" descr="loo_pq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588" y="260350"/>
            <a:ext cx="1957387" cy="59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Box 6"/>
          <p:cNvSpPr txBox="1">
            <a:spLocks noChangeArrowheads="1"/>
          </p:cNvSpPr>
          <p:nvPr/>
        </p:nvSpPr>
        <p:spPr bwMode="auto">
          <a:xfrm>
            <a:off x="3327400" y="639763"/>
            <a:ext cx="184150" cy="366712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endParaRPr lang="pt-PT"/>
          </a:p>
        </p:txBody>
      </p:sp>
      <p:pic>
        <p:nvPicPr>
          <p:cNvPr id="6" name="Picture 8" descr="lnecCopyright_200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188" y="6510338"/>
            <a:ext cx="687387" cy="217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9" descr="Bola Vermelh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627438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697288" y="2130425"/>
            <a:ext cx="4760912" cy="1470025"/>
          </a:xfrm>
        </p:spPr>
        <p:txBody>
          <a:bodyPr/>
          <a:lstStyle>
            <a:lvl1pPr algn="ctr">
              <a:defRPr/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116388" y="3886200"/>
            <a:ext cx="3921125" cy="1752600"/>
          </a:xfrm>
        </p:spPr>
        <p:txBody>
          <a:bodyPr/>
          <a:lstStyle>
            <a:lvl1pPr marL="0" indent="0" algn="ctr">
              <a:buFont typeface="Verdana" pitchFamily="34" charset="0"/>
              <a:buNone/>
              <a:defRPr/>
            </a:lvl1pPr>
          </a:lstStyle>
          <a:p>
            <a:pPr lvl="0"/>
            <a:r>
              <a:rPr lang="en-US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252362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F9305D4-305D-464F-A542-E357EC0E572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2697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42938"/>
            <a:ext cx="2057400" cy="54832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42938"/>
            <a:ext cx="6019800" cy="54832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C34DF07-2D30-415F-A04C-3DE0D81BC1E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9598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dgm" preserve="1">
  <p:cSld name="Title and Diagram or Organization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429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martArt Placeholder 2"/>
          <p:cNvSpPr>
            <a:spLocks noGrp="1"/>
          </p:cNvSpPr>
          <p:nvPr>
            <p:ph type="dgm" idx="1"/>
          </p:nvPr>
        </p:nvSpPr>
        <p:spPr>
          <a:xfrm>
            <a:off x="457200" y="1989138"/>
            <a:ext cx="8229600" cy="4137025"/>
          </a:xfrm>
        </p:spPr>
        <p:txBody>
          <a:bodyPr/>
          <a:lstStyle/>
          <a:p>
            <a:pPr lvl="0"/>
            <a:endParaRPr lang="en-GB" noProof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F17C888-1A98-424D-927A-213F9EC82BB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7586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429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989138"/>
            <a:ext cx="4038600" cy="41370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9138"/>
            <a:ext cx="4038600" cy="41370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FC7768A-5A6A-45C2-8C76-E390BC941BB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3039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204076C-ECC7-4250-89E7-E10BBC6B7D7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4995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2536B58-98B9-4B62-819A-93D8B123E94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1248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42084F-D028-48B5-A74A-2961938C2CD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9313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98B546D-A312-4F8F-936B-B8779A3816A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77134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6122AD8-A7D8-4A7F-848A-2388B144CAA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808181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38ED2C7-2C13-4985-BC48-9C989D9B73D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362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B42D362-B4AA-421E-A8C3-FE4F494A54B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23055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5971729-7629-4258-BD99-85BB50F8563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99308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3FB8195-8443-4305-B941-9BDCFF51CC2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20666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D421527-7884-470D-8B60-F3580FBDAE9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66876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7C90D33-6E6E-42FF-A008-2BC50F335FB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20581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5042AEC-5E2B-42BB-B73C-B19C9AF76F5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56369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B80AFAB-17E8-4741-AE00-FAE33F8F38F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84903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79E5062-B16F-4001-B65A-9346B0480BF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09682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A80C23E-503B-453D-9CE1-4B29B6B44E0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68381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F72476E-0DD3-449A-8659-5C0C369857F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36530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AE87F41-0432-4393-B3DD-A01AE4A7D6B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0566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953BDEF-313A-43FB-AE7D-CF996D0533A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63193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204F182-9EB5-46AA-A033-049FD4A26B3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20437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1AE721C-FAE8-4663-BDF5-9AFA3123CCA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26173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C0777B0-CCD9-4338-86DB-19D79F0AF2A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74206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85BD14D-ABF5-425B-9871-270C25C0968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28040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45FCE85-67B6-4FDA-8C0D-32FD37B3A1C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27333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EDB00C8-CAD5-4261-B5A0-E92CDA860B1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8986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dgm" preserve="1">
  <p:cSld name="Title and Diagram or Organization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martArt Placeholder 2"/>
          <p:cNvSpPr>
            <a:spLocks noGrp="1"/>
          </p:cNvSpPr>
          <p:nvPr>
            <p:ph type="dgm"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endParaRPr lang="en-GB" noProof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C51FC19-348A-406F-A060-D0B10CAE776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0599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89138"/>
            <a:ext cx="4038600" cy="41370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9138"/>
            <a:ext cx="4038600" cy="41370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5C3BB7F-CA19-4338-BF10-3E1F4A1431B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7253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5C1AB5E-DE3A-411B-B7F8-05A3D34BBD0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944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3C1CAF5-EC50-4DC4-9A54-0CBEFB960F9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4404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B297F3B-A051-4C94-8B18-E2366802026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4869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70ACBC6-34D3-4A3E-A9B9-C1617008FF8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1833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E36DA04-72F4-4D50-93A7-470D5741262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2410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5" Type="http://schemas.openxmlformats.org/officeDocument/2006/relationships/image" Target="../media/image2.jpeg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image" Target="../media/image5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6" descr="Bola Cinza 6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3438" y="1484313"/>
            <a:ext cx="4051300" cy="405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6429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989138"/>
            <a:ext cx="8229600" cy="4137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4341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000">
                <a:solidFill>
                  <a:srgbClr val="5F5F5F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4342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000">
                <a:solidFill>
                  <a:srgbClr val="FF3300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4343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000">
                <a:solidFill>
                  <a:srgbClr val="FF3300"/>
                </a:solidFill>
                <a:latin typeface="Arial" charset="0"/>
              </a:defRPr>
            </a:lvl1pPr>
          </a:lstStyle>
          <a:p>
            <a:pPr>
              <a:defRPr/>
            </a:pPr>
            <a:fld id="{95871A35-A5B2-4AB1-AF51-4DFBBB7FFFF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1032" name="Picture 8" descr="loo_pq"/>
          <p:cNvPicPr>
            <a:picLocks noChangeAspect="1" noChangeArrowheads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950" y="44450"/>
            <a:ext cx="1957388" cy="59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948" r:id="rId1"/>
    <p:sldLayoutId id="2147483913" r:id="rId2"/>
    <p:sldLayoutId id="2147483914" r:id="rId3"/>
    <p:sldLayoutId id="2147483915" r:id="rId4"/>
    <p:sldLayoutId id="2147483916" r:id="rId5"/>
    <p:sldLayoutId id="2147483917" r:id="rId6"/>
    <p:sldLayoutId id="2147483918" r:id="rId7"/>
    <p:sldLayoutId id="2147483919" r:id="rId8"/>
    <p:sldLayoutId id="2147483920" r:id="rId9"/>
    <p:sldLayoutId id="2147483921" r:id="rId10"/>
    <p:sldLayoutId id="2147483922" r:id="rId11"/>
    <p:sldLayoutId id="2147483923" r:id="rId12"/>
    <p:sldLayoutId id="2147483924" r:id="rId13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FF0000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FF0000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FF0000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FF0000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FF0000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rgbClr val="FF0000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rgbClr val="FF0000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rgbClr val="FF0000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rgbClr val="FF0000"/>
          </a:solidFill>
          <a:latin typeface="Arial" charset="0"/>
        </a:defRPr>
      </a:lvl9pPr>
    </p:titleStyle>
    <p:bodyStyle>
      <a:lvl1pPr marL="266700" indent="-2667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Font typeface="Verdana" pitchFamily="34" charset="0"/>
        <a:buChar char="&gt;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22300" indent="-176213" algn="l" rtl="0" eaLnBrk="0" fontAlgn="base" hangingPunct="0">
        <a:spcBef>
          <a:spcPct val="20000"/>
        </a:spcBef>
        <a:spcAft>
          <a:spcPct val="0"/>
        </a:spcAft>
        <a:buClr>
          <a:srgbClr val="5F5F5F"/>
        </a:buClr>
        <a:buSzPct val="70000"/>
        <a:buFont typeface="Wingdings" pitchFamily="2" charset="2"/>
        <a:buChar char="l"/>
        <a:defRPr sz="2000">
          <a:solidFill>
            <a:srgbClr val="5F5F5F"/>
          </a:solidFill>
          <a:latin typeface="+mn-lt"/>
        </a:defRPr>
      </a:lvl2pPr>
      <a:lvl3pPr marL="987425" indent="-177800" algn="l" rtl="0" eaLnBrk="0" fontAlgn="base" hangingPunct="0">
        <a:spcBef>
          <a:spcPct val="20000"/>
        </a:spcBef>
        <a:spcAft>
          <a:spcPct val="0"/>
        </a:spcAft>
        <a:buClr>
          <a:srgbClr val="777777"/>
        </a:buClr>
        <a:buChar char="o"/>
        <a:defRPr sz="1600" i="1">
          <a:solidFill>
            <a:srgbClr val="5F5F5F"/>
          </a:solidFill>
          <a:latin typeface="+mn-lt"/>
        </a:defRPr>
      </a:lvl3pPr>
      <a:lvl4pPr marL="1344613" indent="-177800" algn="l" rtl="0" eaLnBrk="0" fontAlgn="base" hangingPunct="0">
        <a:spcBef>
          <a:spcPct val="20000"/>
        </a:spcBef>
        <a:spcAft>
          <a:spcPct val="0"/>
        </a:spcAft>
        <a:buClr>
          <a:srgbClr val="5F5F5F"/>
        </a:buClr>
        <a:buSzPct val="120000"/>
        <a:buFont typeface="Wingdings" pitchFamily="2" charset="2"/>
        <a:buChar char="§"/>
        <a:defRPr sz="1400">
          <a:solidFill>
            <a:schemeClr val="tx1"/>
          </a:solidFill>
          <a:latin typeface="+mn-lt"/>
        </a:defRPr>
      </a:lvl4pPr>
      <a:lvl5pPr marL="1701800" indent="-177800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1200">
          <a:solidFill>
            <a:schemeClr val="tx1"/>
          </a:solidFill>
          <a:latin typeface="+mn-lt"/>
        </a:defRPr>
      </a:lvl5pPr>
      <a:lvl6pPr marL="2159000" indent="-177800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1200">
          <a:solidFill>
            <a:schemeClr val="tx1"/>
          </a:solidFill>
          <a:latin typeface="+mn-lt"/>
        </a:defRPr>
      </a:lvl6pPr>
      <a:lvl7pPr marL="2616200" indent="-177800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1200">
          <a:solidFill>
            <a:schemeClr val="tx1"/>
          </a:solidFill>
          <a:latin typeface="+mn-lt"/>
        </a:defRPr>
      </a:lvl7pPr>
      <a:lvl8pPr marL="3073400" indent="-177800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1200">
          <a:solidFill>
            <a:schemeClr val="tx1"/>
          </a:solidFill>
          <a:latin typeface="+mn-lt"/>
        </a:defRPr>
      </a:lvl8pPr>
      <a:lvl9pPr marL="3530600" indent="-177800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12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317444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17445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1744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Arial" charset="0"/>
              </a:defRPr>
            </a:lvl1pPr>
          </a:lstStyle>
          <a:p>
            <a:pPr>
              <a:defRPr/>
            </a:pPr>
            <a:fld id="{77EBAA2C-24FA-4AD6-95E3-DD03905C525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25" r:id="rId1"/>
    <p:sldLayoutId id="2147483926" r:id="rId2"/>
    <p:sldLayoutId id="2147483927" r:id="rId3"/>
    <p:sldLayoutId id="2147483928" r:id="rId4"/>
    <p:sldLayoutId id="2147483929" r:id="rId5"/>
    <p:sldLayoutId id="2147483930" r:id="rId6"/>
    <p:sldLayoutId id="2147483931" r:id="rId7"/>
    <p:sldLayoutId id="2147483932" r:id="rId8"/>
    <p:sldLayoutId id="2147483933" r:id="rId9"/>
    <p:sldLayoutId id="2147483934" r:id="rId10"/>
    <p:sldLayoutId id="2147483935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FF0000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FF0000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FF0000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FF0000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FF0000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rgbClr val="FF0000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rgbClr val="FF0000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rgbClr val="FF0000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rgbClr val="FF0000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30003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003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003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Arial" charset="0"/>
              </a:defRPr>
            </a:lvl1pPr>
          </a:lstStyle>
          <a:p>
            <a:pPr>
              <a:defRPr/>
            </a:pPr>
            <a:fld id="{CF149408-86AC-4012-B998-51E0BC61D7F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3079" name="Picture 18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613" y="1989138"/>
            <a:ext cx="8250237" cy="415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0" name="Picture 19" descr="loo_pq"/>
          <p:cNvPicPr>
            <a:picLocks noChangeAspect="1" noChangeArrowheads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950" y="44450"/>
            <a:ext cx="1957388" cy="59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936" r:id="rId1"/>
    <p:sldLayoutId id="2147483937" r:id="rId2"/>
    <p:sldLayoutId id="2147483938" r:id="rId3"/>
    <p:sldLayoutId id="2147483939" r:id="rId4"/>
    <p:sldLayoutId id="2147483940" r:id="rId5"/>
    <p:sldLayoutId id="2147483941" r:id="rId6"/>
    <p:sldLayoutId id="2147483942" r:id="rId7"/>
    <p:sldLayoutId id="2147483943" r:id="rId8"/>
    <p:sldLayoutId id="2147483944" r:id="rId9"/>
    <p:sldLayoutId id="2147483945" r:id="rId10"/>
    <p:sldLayoutId id="2147483946" r:id="rId11"/>
    <p:sldLayoutId id="2147483947" r:id="rId1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FF0000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FF0000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FF0000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FF0000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FF0000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rgbClr val="FF0000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rgbClr val="FF0000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rgbClr val="FF0000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rgbClr val="FF0000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wmf"/><Relationship Id="rId5" Type="http://schemas.openxmlformats.org/officeDocument/2006/relationships/image" Target="../media/image12.jpeg"/><Relationship Id="rId4" Type="http://schemas.openxmlformats.org/officeDocument/2006/relationships/image" Target="../media/image11.png"/><Relationship Id="rId9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microsoft.com/office/2007/relationships/hdphoto" Target="../media/hdphoto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78A59C-F1E1-957C-16F0-016A9CBB14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1" name="Picture 4" descr="8W9L4708">
            <a:extLst>
              <a:ext uri="{FF2B5EF4-FFF2-40B4-BE49-F238E27FC236}">
                <a16:creationId xmlns:a16="http://schemas.microsoft.com/office/drawing/2014/main" id="{FB71B0DE-9E0D-5C9E-7F3C-1E42394B25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363" y="648742"/>
            <a:ext cx="3722687" cy="5516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2" name="Picture 5" descr="8W9L4403">
            <a:extLst>
              <a:ext uri="{FF2B5EF4-FFF2-40B4-BE49-F238E27FC236}">
                <a16:creationId xmlns:a16="http://schemas.microsoft.com/office/drawing/2014/main" id="{4723BF34-6B4F-3063-C56A-873FE39604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650" y="648742"/>
            <a:ext cx="4070350" cy="278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3" name="Picture 6" descr="8W9L4483">
            <a:extLst>
              <a:ext uri="{FF2B5EF4-FFF2-40B4-BE49-F238E27FC236}">
                <a16:creationId xmlns:a16="http://schemas.microsoft.com/office/drawing/2014/main" id="{F1660BE8-5FA7-F9A2-5F39-422A8839EA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650" y="3482429"/>
            <a:ext cx="4048125" cy="2682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Box 7">
            <a:extLst>
              <a:ext uri="{FF2B5EF4-FFF2-40B4-BE49-F238E27FC236}">
                <a16:creationId xmlns:a16="http://schemas.microsoft.com/office/drawing/2014/main" id="{7EB2F3D0-F8E2-0602-40AA-83D56F342F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16406" y="5504136"/>
            <a:ext cx="3425944" cy="661168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342900" indent="-342900" defTabSz="449263" eaLnBrk="0" hangingPunct="0">
              <a:spcBef>
                <a:spcPct val="20000"/>
              </a:spcBef>
              <a:buClr>
                <a:schemeClr val="tx2"/>
              </a:buClr>
              <a:buFont typeface="Verdana" pitchFamily="34" charset="0"/>
              <a:buChar char="&gt;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655638" indent="-244475" defTabSz="449263" eaLnBrk="0" hangingPunct="0">
              <a:spcBef>
                <a:spcPct val="20000"/>
              </a:spcBef>
              <a:buClr>
                <a:srgbClr val="5F5F5F"/>
              </a:buClr>
              <a:buSzPct val="70000"/>
              <a:buFont typeface="Wingdings" pitchFamily="2" charset="2"/>
              <a:buChar char="l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000">
                <a:solidFill>
                  <a:srgbClr val="5F5F5F"/>
                </a:solidFill>
                <a:latin typeface="Verdana" pitchFamily="34" charset="0"/>
              </a:defRPr>
            </a:lvl2pPr>
            <a:lvl3pPr marL="1143000" indent="-228600" defTabSz="449263" eaLnBrk="0" hangingPunct="0">
              <a:spcBef>
                <a:spcPct val="20000"/>
              </a:spcBef>
              <a:buClr>
                <a:srgbClr val="777777"/>
              </a:buClr>
              <a:buChar char="o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1600" i="1">
                <a:solidFill>
                  <a:srgbClr val="5F5F5F"/>
                </a:solidFill>
                <a:latin typeface="Verdana" pitchFamily="34" charset="0"/>
              </a:defRPr>
            </a:lvl3pPr>
            <a:lvl4pPr marL="1600200" indent="-228600" defTabSz="449263" eaLnBrk="0" hangingPunct="0">
              <a:spcBef>
                <a:spcPct val="20000"/>
              </a:spcBef>
              <a:buClr>
                <a:srgbClr val="5F5F5F"/>
              </a:buClr>
              <a:buSzPct val="120000"/>
              <a:buFont typeface="Wingdings" pitchFamily="2" charset="2"/>
              <a:buChar char="§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14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defTabSz="449263" eaLnBrk="0" hangingPunct="0">
              <a:spcBef>
                <a:spcPct val="20000"/>
              </a:spcBef>
              <a:buFont typeface="Wingdings" pitchFamily="2" charset="2"/>
              <a:buChar char="§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12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12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12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12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12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lvl="1" eaLnBrk="1" hangingPunct="1">
              <a:spcBef>
                <a:spcPct val="0"/>
              </a:spcBef>
              <a:spcAft>
                <a:spcPct val="15000"/>
              </a:spcAft>
              <a:buClr>
                <a:schemeClr val="bg1"/>
              </a:buClr>
              <a:buSzPct val="100000"/>
              <a:buFont typeface="Wingdings" pitchFamily="2" charset="2"/>
              <a:buChar char=""/>
            </a:pPr>
            <a:r>
              <a:rPr lang="en-GB" altLang="pt-PT" sz="1800" b="1" dirty="0">
                <a:solidFill>
                  <a:schemeClr val="bg1"/>
                </a:solidFill>
                <a:latin typeface="Arial Narrow" pitchFamily="34" charset="0"/>
              </a:rPr>
              <a:t>Payload: 40 t </a:t>
            </a:r>
          </a:p>
          <a:p>
            <a:pPr lvl="1" eaLnBrk="1" hangingPunct="1">
              <a:spcBef>
                <a:spcPct val="0"/>
              </a:spcBef>
              <a:spcAft>
                <a:spcPct val="15000"/>
              </a:spcAft>
              <a:buClr>
                <a:schemeClr val="bg1"/>
              </a:buClr>
              <a:buSzPct val="100000"/>
              <a:buFont typeface="Wingdings" pitchFamily="2" charset="2"/>
              <a:buChar char=""/>
            </a:pPr>
            <a:r>
              <a:rPr lang="en-GB" altLang="pt-PT" sz="1800" b="1" dirty="0">
                <a:solidFill>
                  <a:schemeClr val="bg1"/>
                </a:solidFill>
                <a:latin typeface="Arial Narrow" pitchFamily="34" charset="0"/>
              </a:rPr>
              <a:t>Plataforma 5.48 m </a:t>
            </a:r>
            <a:r>
              <a:rPr lang="en-GB" altLang="pt-PT" sz="1800" b="1" dirty="0">
                <a:solidFill>
                  <a:schemeClr val="bg1"/>
                </a:solidFill>
                <a:latin typeface="Arial Narrow" pitchFamily="34" charset="0"/>
                <a:sym typeface="Symbol" pitchFamily="18" charset="2"/>
              </a:rPr>
              <a:t></a:t>
            </a:r>
            <a:r>
              <a:rPr lang="en-GB" altLang="pt-PT" sz="1800" b="1" dirty="0">
                <a:solidFill>
                  <a:schemeClr val="bg1"/>
                </a:solidFill>
                <a:latin typeface="Arial Narrow" pitchFamily="34" charset="0"/>
              </a:rPr>
              <a:t> 6.32 m</a:t>
            </a:r>
          </a:p>
          <a:p>
            <a:pPr marL="411163" lvl="1" indent="0" eaLnBrk="1" hangingPunct="1">
              <a:spcBef>
                <a:spcPct val="0"/>
              </a:spcBef>
              <a:spcAft>
                <a:spcPct val="15000"/>
              </a:spcAft>
              <a:buClr>
                <a:schemeClr val="bg1"/>
              </a:buClr>
              <a:buSzPct val="100000"/>
              <a:buNone/>
            </a:pPr>
            <a:endParaRPr lang="en-GB" altLang="pt-PT" sz="1800" b="1" dirty="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3" name="Rectangle 7">
            <a:extLst>
              <a:ext uri="{FF2B5EF4-FFF2-40B4-BE49-F238E27FC236}">
                <a16:creationId xmlns:a16="http://schemas.microsoft.com/office/drawing/2014/main" id="{08B007F0-9916-BEE5-27F1-612A4003E4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364520"/>
            <a:ext cx="9143999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FF0000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FF0000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FF0000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FF0000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FF0000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FF0000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FF0000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FF0000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FF0000"/>
                </a:solidFill>
                <a:latin typeface="Arial" charset="0"/>
              </a:defRPr>
            </a:lvl9pPr>
          </a:lstStyle>
          <a:p>
            <a:pPr algn="r" eaLnBrk="1" hangingPunct="1">
              <a:lnSpc>
                <a:spcPct val="80000"/>
              </a:lnSpc>
            </a:pPr>
            <a:r>
              <a:rPr lang="pt-PT" altLang="en-US" sz="1600" b="1" kern="0" dirty="0"/>
              <a:t>Núcleo de </a:t>
            </a:r>
            <a:r>
              <a:rPr lang="en-US" altLang="en-US" sz="1600" b="1" kern="0" dirty="0" err="1"/>
              <a:t>Engenharia</a:t>
            </a:r>
            <a:r>
              <a:rPr lang="en-US" altLang="en-US" sz="1600" b="1" kern="0" dirty="0"/>
              <a:t> </a:t>
            </a:r>
            <a:r>
              <a:rPr lang="en-US" altLang="en-US" sz="1600" b="1" kern="0" dirty="0" err="1"/>
              <a:t>Sísmica</a:t>
            </a:r>
            <a:r>
              <a:rPr lang="en-US" altLang="en-US" sz="1600" b="1" kern="0" dirty="0"/>
              <a:t> e </a:t>
            </a:r>
            <a:r>
              <a:rPr lang="en-US" altLang="en-US" sz="1600" b="1" kern="0" dirty="0" err="1"/>
              <a:t>Dinâmica</a:t>
            </a:r>
            <a:r>
              <a:rPr lang="en-US" altLang="en-US" sz="1600" b="1" kern="0" dirty="0"/>
              <a:t> de </a:t>
            </a:r>
            <a:r>
              <a:rPr lang="en-US" altLang="en-US" sz="1600" b="1" kern="0" dirty="0" err="1"/>
              <a:t>Estruturas</a:t>
            </a:r>
            <a:r>
              <a:rPr lang="en-US" altLang="en-US" sz="1600" b="1" kern="0" dirty="0"/>
              <a:t> (</a:t>
            </a:r>
            <a:r>
              <a:rPr lang="en-US" altLang="en-US" sz="1600" b="1" kern="0" dirty="0" err="1"/>
              <a:t>NESDE</a:t>
            </a:r>
            <a:r>
              <a:rPr lang="en-US" altLang="en-US" sz="1600" b="1" kern="0" dirty="0"/>
              <a:t>)</a:t>
            </a:r>
            <a:r>
              <a:rPr lang="en-US" altLang="en-US" sz="1600" b="1" kern="0" dirty="0">
                <a:solidFill>
                  <a:schemeClr val="bg1">
                    <a:lumMod val="85000"/>
                  </a:schemeClr>
                </a:solidFill>
              </a:rPr>
              <a:t>-----</a:t>
            </a:r>
            <a:r>
              <a:rPr lang="en-US" altLang="en-US" sz="1600" b="1" kern="0" dirty="0"/>
              <a:t>   </a:t>
            </a:r>
          </a:p>
        </p:txBody>
      </p:sp>
      <p:pic>
        <p:nvPicPr>
          <p:cNvPr id="8" name="Picture 7" descr="A model of a building&#10;&#10;Description automatically generated">
            <a:extLst>
              <a:ext uri="{FF2B5EF4-FFF2-40B4-BE49-F238E27FC236}">
                <a16:creationId xmlns:a16="http://schemas.microsoft.com/office/drawing/2014/main" id="{4A511914-D634-356E-802D-C7D8CBA9E12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59" t="16741" r="20334" b="19765"/>
          <a:stretch/>
        </p:blipFill>
        <p:spPr>
          <a:xfrm>
            <a:off x="3255435" y="2287888"/>
            <a:ext cx="2588679" cy="229700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FB84337-D2EE-3DAA-77A8-72BD185BD20A}"/>
              </a:ext>
            </a:extLst>
          </p:cNvPr>
          <p:cNvSpPr txBox="1"/>
          <p:nvPr/>
        </p:nvSpPr>
        <p:spPr>
          <a:xfrm>
            <a:off x="395536" y="108154"/>
            <a:ext cx="534833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i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Plataforma de </a:t>
            </a:r>
            <a:r>
              <a:rPr lang="en-US" sz="2000" b="1" i="1" dirty="0" err="1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Ensaios</a:t>
            </a:r>
            <a:r>
              <a:rPr lang="en-US" sz="2000" b="1" i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000" b="1" i="1" dirty="0" err="1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Sísmicos</a:t>
            </a:r>
            <a:r>
              <a:rPr lang="en-US" sz="2000" b="1" i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LNEC-3D</a:t>
            </a:r>
          </a:p>
        </p:txBody>
      </p:sp>
    </p:spTree>
    <p:extLst>
      <p:ext uri="{BB962C8B-B14F-4D97-AF65-F5344CB8AC3E}">
        <p14:creationId xmlns:p14="http://schemas.microsoft.com/office/powerpoint/2010/main" val="12784170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2AA5315-7067-B315-FA82-7109F6592D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63">
            <a:extLst>
              <a:ext uri="{FF2B5EF4-FFF2-40B4-BE49-F238E27FC236}">
                <a16:creationId xmlns:a16="http://schemas.microsoft.com/office/drawing/2014/main" id="{17F11E7B-0D72-3DFD-3E4B-2C693B4A14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634579"/>
            <a:ext cx="4620003" cy="31947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 descr="A machine in a factory&#10;&#10;Description automatically generated">
            <a:extLst>
              <a:ext uri="{FF2B5EF4-FFF2-40B4-BE49-F238E27FC236}">
                <a16:creationId xmlns:a16="http://schemas.microsoft.com/office/drawing/2014/main" id="{09FC87EF-80C5-4BD4-44CA-01C78C59C6C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57" t="24854" r="25232" b="26003"/>
          <a:stretch/>
        </p:blipFill>
        <p:spPr>
          <a:xfrm>
            <a:off x="271980" y="3878748"/>
            <a:ext cx="3006435" cy="2372975"/>
          </a:xfrm>
          <a:prstGeom prst="rect">
            <a:avLst/>
          </a:prstGeom>
        </p:spPr>
      </p:pic>
      <p:pic>
        <p:nvPicPr>
          <p:cNvPr id="11" name="Picture 9">
            <a:extLst>
              <a:ext uri="{FF2B5EF4-FFF2-40B4-BE49-F238E27FC236}">
                <a16:creationId xmlns:a16="http://schemas.microsoft.com/office/drawing/2014/main" id="{EA285C1C-7499-7EEC-ED85-B19C7A975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5"/>
          <a:stretch>
            <a:fillRect/>
          </a:stretch>
        </p:blipFill>
        <p:spPr>
          <a:xfrm>
            <a:off x="4993990" y="885948"/>
            <a:ext cx="3863601" cy="2664771"/>
          </a:xfrm>
          <a:prstGeom prst="rect">
            <a:avLst/>
          </a:prstGeom>
          <a:solidFill>
            <a:srgbClr val="FFFFFF"/>
          </a:solidFill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6" name="Picture 10">
            <a:extLst>
              <a:ext uri="{FF2B5EF4-FFF2-40B4-BE49-F238E27FC236}">
                <a16:creationId xmlns:a16="http://schemas.microsoft.com/office/drawing/2014/main" id="{7D02D68A-ABE8-300C-1774-8FB6284B8C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3878748"/>
            <a:ext cx="3672407" cy="23729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8E7404ED-E396-97BD-EB1F-781808B6B7F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361" t="7819" r="5766" b="40865"/>
          <a:stretch/>
        </p:blipFill>
        <p:spPr>
          <a:xfrm>
            <a:off x="3354631" y="3802088"/>
            <a:ext cx="1865441" cy="2584193"/>
          </a:xfrm>
          <a:prstGeom prst="rect">
            <a:avLst/>
          </a:prstGeom>
        </p:spPr>
      </p:pic>
      <p:sp>
        <p:nvSpPr>
          <p:cNvPr id="2" name="TextBox 9">
            <a:extLst>
              <a:ext uri="{FF2B5EF4-FFF2-40B4-BE49-F238E27FC236}">
                <a16:creationId xmlns:a16="http://schemas.microsoft.com/office/drawing/2014/main" id="{884F17FB-E73B-B803-9AD3-050709D3A9B0}"/>
              </a:ext>
            </a:extLst>
          </p:cNvPr>
          <p:cNvSpPr txBox="1"/>
          <p:nvPr/>
        </p:nvSpPr>
        <p:spPr>
          <a:xfrm>
            <a:off x="123708" y="94263"/>
            <a:ext cx="534833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i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Plataforma de </a:t>
            </a:r>
            <a:r>
              <a:rPr lang="en-US" sz="2000" b="1" i="1" dirty="0" err="1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Ensaios</a:t>
            </a:r>
            <a:r>
              <a:rPr lang="en-US" sz="2000" b="1" i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000" b="1" i="1" dirty="0" err="1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Sísmicos</a:t>
            </a:r>
            <a:r>
              <a:rPr lang="en-US" sz="2000" b="1" i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LNEC-1D</a:t>
            </a:r>
          </a:p>
        </p:txBody>
      </p:sp>
      <p:sp>
        <p:nvSpPr>
          <p:cNvPr id="8" name="Text Box 7">
            <a:extLst>
              <a:ext uri="{FF2B5EF4-FFF2-40B4-BE49-F238E27FC236}">
                <a16:creationId xmlns:a16="http://schemas.microsoft.com/office/drawing/2014/main" id="{7DE199E6-B0BF-5990-7A73-0198A77BEF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23699" y="622558"/>
            <a:ext cx="3425944" cy="661168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342900" indent="-342900" defTabSz="449263" eaLnBrk="0" hangingPunct="0">
              <a:spcBef>
                <a:spcPct val="20000"/>
              </a:spcBef>
              <a:buClr>
                <a:schemeClr val="tx2"/>
              </a:buClr>
              <a:buFont typeface="Verdana" pitchFamily="34" charset="0"/>
              <a:buChar char="&gt;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655638" indent="-244475" defTabSz="449263" eaLnBrk="0" hangingPunct="0">
              <a:spcBef>
                <a:spcPct val="20000"/>
              </a:spcBef>
              <a:buClr>
                <a:srgbClr val="5F5F5F"/>
              </a:buClr>
              <a:buSzPct val="70000"/>
              <a:buFont typeface="Wingdings" pitchFamily="2" charset="2"/>
              <a:buChar char="l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000">
                <a:solidFill>
                  <a:srgbClr val="5F5F5F"/>
                </a:solidFill>
                <a:latin typeface="Verdana" pitchFamily="34" charset="0"/>
              </a:defRPr>
            </a:lvl2pPr>
            <a:lvl3pPr marL="1143000" indent="-228600" defTabSz="449263" eaLnBrk="0" hangingPunct="0">
              <a:spcBef>
                <a:spcPct val="20000"/>
              </a:spcBef>
              <a:buClr>
                <a:srgbClr val="777777"/>
              </a:buClr>
              <a:buChar char="o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1600" i="1">
                <a:solidFill>
                  <a:srgbClr val="5F5F5F"/>
                </a:solidFill>
                <a:latin typeface="Verdana" pitchFamily="34" charset="0"/>
              </a:defRPr>
            </a:lvl3pPr>
            <a:lvl4pPr marL="1600200" indent="-228600" defTabSz="449263" eaLnBrk="0" hangingPunct="0">
              <a:spcBef>
                <a:spcPct val="20000"/>
              </a:spcBef>
              <a:buClr>
                <a:srgbClr val="5F5F5F"/>
              </a:buClr>
              <a:buSzPct val="120000"/>
              <a:buFont typeface="Wingdings" pitchFamily="2" charset="2"/>
              <a:buChar char="§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14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defTabSz="449263" eaLnBrk="0" hangingPunct="0">
              <a:spcBef>
                <a:spcPct val="20000"/>
              </a:spcBef>
              <a:buFont typeface="Wingdings" pitchFamily="2" charset="2"/>
              <a:buChar char="§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12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12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12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12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12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lvl="1" eaLnBrk="1" hangingPunct="1">
              <a:spcBef>
                <a:spcPct val="0"/>
              </a:spcBef>
              <a:spcAft>
                <a:spcPct val="15000"/>
              </a:spcAft>
              <a:buClr>
                <a:schemeClr val="tx1"/>
              </a:buClr>
              <a:buSzPct val="100000"/>
              <a:buFont typeface="Wingdings" pitchFamily="2" charset="2"/>
              <a:buChar char=""/>
            </a:pPr>
            <a:r>
              <a:rPr lang="en-GB" altLang="pt-PT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 Narrow" pitchFamily="34" charset="0"/>
              </a:rPr>
              <a:t>Payload: 4 t </a:t>
            </a:r>
          </a:p>
          <a:p>
            <a:pPr lvl="1" eaLnBrk="1" hangingPunct="1">
              <a:spcBef>
                <a:spcPct val="0"/>
              </a:spcBef>
              <a:spcAft>
                <a:spcPct val="15000"/>
              </a:spcAft>
              <a:buClr>
                <a:schemeClr val="tx1"/>
              </a:buClr>
              <a:buSzPct val="100000"/>
              <a:buFont typeface="Wingdings" pitchFamily="2" charset="2"/>
              <a:buChar char=""/>
            </a:pPr>
            <a:r>
              <a:rPr lang="en-GB" altLang="pt-PT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 Narrow" pitchFamily="34" charset="0"/>
              </a:rPr>
              <a:t>Plataforma 3 m </a:t>
            </a:r>
            <a:r>
              <a:rPr lang="en-GB" altLang="pt-PT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 Narrow" pitchFamily="34" charset="0"/>
                <a:sym typeface="Symbol" pitchFamily="18" charset="2"/>
              </a:rPr>
              <a:t></a:t>
            </a:r>
            <a:r>
              <a:rPr lang="en-GB" altLang="pt-PT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 Narrow" pitchFamily="34" charset="0"/>
              </a:rPr>
              <a:t> 2 m</a:t>
            </a:r>
          </a:p>
          <a:p>
            <a:pPr marL="411163" lvl="1" indent="0" eaLnBrk="1" hangingPunct="1">
              <a:spcBef>
                <a:spcPct val="0"/>
              </a:spcBef>
              <a:spcAft>
                <a:spcPct val="15000"/>
              </a:spcAft>
              <a:buClr>
                <a:schemeClr val="tx1"/>
              </a:buClr>
              <a:buSzPct val="100000"/>
              <a:buNone/>
            </a:pPr>
            <a:endParaRPr lang="en-GB" altLang="pt-PT" sz="1800" b="1" dirty="0">
              <a:solidFill>
                <a:schemeClr val="tx1">
                  <a:lumMod val="85000"/>
                  <a:lumOff val="15000"/>
                </a:schemeClr>
              </a:solidFill>
              <a:latin typeface="Arial Narrow" pitchFamily="34" charset="0"/>
            </a:endParaRPr>
          </a:p>
        </p:txBody>
      </p:sp>
      <p:sp>
        <p:nvSpPr>
          <p:cNvPr id="12" name="Rectangle 7">
            <a:extLst>
              <a:ext uri="{FF2B5EF4-FFF2-40B4-BE49-F238E27FC236}">
                <a16:creationId xmlns:a16="http://schemas.microsoft.com/office/drawing/2014/main" id="{E2BD27E3-8D32-CF4D-EEDF-189F238D1A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364520"/>
            <a:ext cx="9143999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FF0000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FF0000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FF0000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FF0000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FF0000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FF0000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FF0000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FF0000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FF0000"/>
                </a:solidFill>
                <a:latin typeface="Arial" charset="0"/>
              </a:defRPr>
            </a:lvl9pPr>
          </a:lstStyle>
          <a:p>
            <a:pPr algn="r" eaLnBrk="1" hangingPunct="1">
              <a:lnSpc>
                <a:spcPct val="80000"/>
              </a:lnSpc>
            </a:pPr>
            <a:r>
              <a:rPr lang="pt-PT" altLang="en-US" sz="1600" b="1" kern="0" dirty="0"/>
              <a:t>Núcleo de </a:t>
            </a:r>
            <a:r>
              <a:rPr lang="en-US" altLang="en-US" sz="1600" b="1" kern="0" dirty="0" err="1"/>
              <a:t>Engenharia</a:t>
            </a:r>
            <a:r>
              <a:rPr lang="en-US" altLang="en-US" sz="1600" b="1" kern="0" dirty="0"/>
              <a:t> </a:t>
            </a:r>
            <a:r>
              <a:rPr lang="en-US" altLang="en-US" sz="1600" b="1" kern="0" dirty="0" err="1"/>
              <a:t>Sísmica</a:t>
            </a:r>
            <a:r>
              <a:rPr lang="en-US" altLang="en-US" sz="1600" b="1" kern="0" dirty="0"/>
              <a:t> e </a:t>
            </a:r>
            <a:r>
              <a:rPr lang="en-US" altLang="en-US" sz="1600" b="1" kern="0" dirty="0" err="1"/>
              <a:t>Dinâmica</a:t>
            </a:r>
            <a:r>
              <a:rPr lang="en-US" altLang="en-US" sz="1600" b="1" kern="0" dirty="0"/>
              <a:t> de </a:t>
            </a:r>
            <a:r>
              <a:rPr lang="en-US" altLang="en-US" sz="1600" b="1" kern="0" dirty="0" err="1"/>
              <a:t>Estruturas</a:t>
            </a:r>
            <a:r>
              <a:rPr lang="en-US" altLang="en-US" sz="1600" b="1" kern="0" dirty="0"/>
              <a:t> (</a:t>
            </a:r>
            <a:r>
              <a:rPr lang="en-US" altLang="en-US" sz="1600" b="1" kern="0" dirty="0" err="1"/>
              <a:t>NESDE</a:t>
            </a:r>
            <a:r>
              <a:rPr lang="en-US" altLang="en-US" sz="1600" b="1" kern="0" dirty="0"/>
              <a:t>)</a:t>
            </a:r>
            <a:r>
              <a:rPr lang="en-US" altLang="en-US" sz="1600" b="1" kern="0" dirty="0">
                <a:solidFill>
                  <a:schemeClr val="bg1">
                    <a:lumMod val="85000"/>
                  </a:schemeClr>
                </a:solidFill>
              </a:rPr>
              <a:t>-----</a:t>
            </a:r>
            <a:r>
              <a:rPr lang="en-US" altLang="en-US" sz="1600" b="1" kern="0" dirty="0"/>
              <a:t>   </a:t>
            </a:r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D048BD36-7088-7979-A3A2-094360D8C9C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11000" contrast="1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09796" y="2129659"/>
            <a:ext cx="2890396" cy="2027678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741652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3">
            <a:extLst>
              <a:ext uri="{FF2B5EF4-FFF2-40B4-BE49-F238E27FC236}">
                <a16:creationId xmlns:a16="http://schemas.microsoft.com/office/drawing/2014/main" id="{1013410B-724A-276C-8573-E873FB7087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975" y="2868804"/>
            <a:ext cx="3391266" cy="23450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D5589FCB-1410-40AB-18B7-0A55C7BFF11E}"/>
              </a:ext>
            </a:extLst>
          </p:cNvPr>
          <p:cNvSpPr txBox="1"/>
          <p:nvPr/>
        </p:nvSpPr>
        <p:spPr>
          <a:xfrm>
            <a:off x="157670" y="204273"/>
            <a:ext cx="736565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2800" b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Há 50 anos, o LNEC projetou e construiu a primeira mesa sísmica em Portugal…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BD871DE1-90CD-CF93-08C9-657DAC6DEDCA}"/>
              </a:ext>
            </a:extLst>
          </p:cNvPr>
          <p:cNvSpPr txBox="1"/>
          <p:nvPr/>
        </p:nvSpPr>
        <p:spPr>
          <a:xfrm>
            <a:off x="1848059" y="6146140"/>
            <a:ext cx="74189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2800" b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... e transformou a engenharia sísmica.</a:t>
            </a:r>
          </a:p>
        </p:txBody>
      </p:sp>
      <p:pic>
        <p:nvPicPr>
          <p:cNvPr id="9" name="Picture 7" descr="A model of a building&#10;&#10;Description automatically generated">
            <a:extLst>
              <a:ext uri="{FF2B5EF4-FFF2-40B4-BE49-F238E27FC236}">
                <a16:creationId xmlns:a16="http://schemas.microsoft.com/office/drawing/2014/main" id="{50E434B2-8372-CC56-A01D-4EEE3A9C2F2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3091" b="73886" l="27730" r="7389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959" t="16741" r="20334" b="19765"/>
          <a:stretch/>
        </p:blipFill>
        <p:spPr>
          <a:xfrm>
            <a:off x="3859991" y="877452"/>
            <a:ext cx="4347908" cy="385802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4990D15-BE06-C431-ECC1-CB1AF75B58A1}"/>
              </a:ext>
            </a:extLst>
          </p:cNvPr>
          <p:cNvSpPr txBox="1"/>
          <p:nvPr/>
        </p:nvSpPr>
        <p:spPr>
          <a:xfrm>
            <a:off x="539552" y="5373298"/>
            <a:ext cx="134145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LNEC-1D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1970s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</a:p>
        </p:txBody>
      </p:sp>
      <p:sp>
        <p:nvSpPr>
          <p:cNvPr id="11" name="TextBox 9">
            <a:extLst>
              <a:ext uri="{FF2B5EF4-FFF2-40B4-BE49-F238E27FC236}">
                <a16:creationId xmlns:a16="http://schemas.microsoft.com/office/drawing/2014/main" id="{BD0637EB-AF13-E7FE-F7BC-15AB760CB012}"/>
              </a:ext>
            </a:extLst>
          </p:cNvPr>
          <p:cNvSpPr txBox="1"/>
          <p:nvPr/>
        </p:nvSpPr>
        <p:spPr>
          <a:xfrm>
            <a:off x="7730219" y="2506739"/>
            <a:ext cx="105133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LNEC-3D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1990s</a:t>
            </a:r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2" name="TextBox 9">
            <a:extLst>
              <a:ext uri="{FF2B5EF4-FFF2-40B4-BE49-F238E27FC236}">
                <a16:creationId xmlns:a16="http://schemas.microsoft.com/office/drawing/2014/main" id="{0FD1F49E-92D9-61E5-EA28-77166331EEC8}"/>
              </a:ext>
            </a:extLst>
          </p:cNvPr>
          <p:cNvSpPr txBox="1"/>
          <p:nvPr/>
        </p:nvSpPr>
        <p:spPr>
          <a:xfrm>
            <a:off x="936102" y="2583682"/>
            <a:ext cx="182391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LNEC-proto1D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1970s</a:t>
            </a:r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8499C6-7333-B52E-ED4E-F3D0C6239C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2445" y="1468164"/>
            <a:ext cx="3037119" cy="109085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FF76EF5-A42D-F755-DC03-F25C861713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67744" y="4606923"/>
            <a:ext cx="6745242" cy="134686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C347DAF-93DE-024E-77DE-C241B4290C70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b="2890"/>
          <a:stretch/>
        </p:blipFill>
        <p:spPr>
          <a:xfrm>
            <a:off x="2411760" y="4869160"/>
            <a:ext cx="2765302" cy="1008112"/>
          </a:xfrm>
          <a:prstGeom prst="rect">
            <a:avLst/>
          </a:prstGeom>
        </p:spPr>
      </p:pic>
      <p:sp>
        <p:nvSpPr>
          <p:cNvPr id="19" name="TextBox 9">
            <a:extLst>
              <a:ext uri="{FF2B5EF4-FFF2-40B4-BE49-F238E27FC236}">
                <a16:creationId xmlns:a16="http://schemas.microsoft.com/office/drawing/2014/main" id="{4AC6BBED-D234-3E19-AED2-B5A63D3AFDAF}"/>
              </a:ext>
            </a:extLst>
          </p:cNvPr>
          <p:cNvSpPr txBox="1"/>
          <p:nvPr/>
        </p:nvSpPr>
        <p:spPr>
          <a:xfrm>
            <a:off x="7452321" y="5877272"/>
            <a:ext cx="15841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LNEC</a:t>
            </a: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-HS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en-US" sz="1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2010s</a:t>
            </a:r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9850316"/>
      </p:ext>
    </p:extLst>
  </p:cSld>
  <p:clrMapOvr>
    <a:masterClrMapping/>
  </p:clrMapOvr>
</p:sld>
</file>

<file path=ppt/theme/theme1.xml><?xml version="1.0" encoding="utf-8"?>
<a:theme xmlns:a="http://schemas.openxmlformats.org/drawingml/2006/main" name="SlideLNEC">
  <a:themeElements>
    <a:clrScheme name="SlideLNEC 13">
      <a:dk1>
        <a:srgbClr val="000000"/>
      </a:dk1>
      <a:lt1>
        <a:srgbClr val="FFFFFF"/>
      </a:lt1>
      <a:dk2>
        <a:srgbClr val="FF0000"/>
      </a:dk2>
      <a:lt2>
        <a:srgbClr val="808080"/>
      </a:lt2>
      <a:accent1>
        <a:srgbClr val="DDDDDD"/>
      </a:accent1>
      <a:accent2>
        <a:srgbClr val="333399"/>
      </a:accent2>
      <a:accent3>
        <a:srgbClr val="FFFFFF"/>
      </a:accent3>
      <a:accent4>
        <a:srgbClr val="000000"/>
      </a:accent4>
      <a:accent5>
        <a:srgbClr val="EBEBEB"/>
      </a:accent5>
      <a:accent6>
        <a:srgbClr val="2D2D8A"/>
      </a:accent6>
      <a:hlink>
        <a:srgbClr val="009999"/>
      </a:hlink>
      <a:folHlink>
        <a:srgbClr val="B2B2B2"/>
      </a:folHlink>
    </a:clrScheme>
    <a:fontScheme name="SlideLNEC">
      <a:majorFont>
        <a:latin typeface="Arial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SlideLNEC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lideLNEC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lideLNEC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lideLNEC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lideLNEC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lideLNEC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lideLNEC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lideLNEC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lideLNEC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lideLNEC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lideLNEC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lideLNEC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lideLNEC 13">
        <a:dk1>
          <a:srgbClr val="000000"/>
        </a:dk1>
        <a:lt1>
          <a:srgbClr val="FFFFFF"/>
        </a:lt1>
        <a:dk2>
          <a:srgbClr val="FF0000"/>
        </a:dk2>
        <a:lt2>
          <a:srgbClr val="808080"/>
        </a:lt2>
        <a:accent1>
          <a:srgbClr val="DDDDDD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2D2D8A"/>
        </a:accent6>
        <a:hlink>
          <a:srgbClr val="009999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Custom Design">
  <a:themeElements>
    <a:clrScheme name="1_Custom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Custom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Custom Design">
  <a:themeElements>
    <a:clrScheme name="Custom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Custom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042351359AD7F45AD766A73BA9E6FE5" ma:contentTypeVersion="14" ma:contentTypeDescription="Create a new document." ma:contentTypeScope="" ma:versionID="31ae6cae094b452ab5e04d84370c888b">
  <xsd:schema xmlns:xsd="http://www.w3.org/2001/XMLSchema" xmlns:xs="http://www.w3.org/2001/XMLSchema" xmlns:p="http://schemas.microsoft.com/office/2006/metadata/properties" xmlns:ns2="651b4869-186d-4b40-ace6-c1b0ea5dc35c" xmlns:ns3="030ccb59-585b-477f-8c3c-ebb2d7ff4856" targetNamespace="http://schemas.microsoft.com/office/2006/metadata/properties" ma:root="true" ma:fieldsID="1dd9c171f270c696cdf8bc3a61639783" ns2:_="" ns3:_="">
    <xsd:import namespace="651b4869-186d-4b40-ace6-c1b0ea5dc35c"/>
    <xsd:import namespace="030ccb59-585b-477f-8c3c-ebb2d7ff485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Notas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51b4869-186d-4b40-ace6-c1b0ea5dc35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Notas" ma:index="12" nillable="true" ma:displayName="Notas" ma:format="Dropdown" ma:internalName="Notas">
      <xsd:simpleType>
        <xsd:restriction base="dms:Text">
          <xsd:maxLength value="255"/>
        </xsd:restriction>
      </xsd:simpleType>
    </xsd:element>
    <xsd:element name="MediaServiceDateTaken" ma:index="13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4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6" nillable="true" ma:taxonomy="true" ma:internalName="lcf76f155ced4ddcb4097134ff3c332f" ma:taxonomyFieldName="MediaServiceImageTags" ma:displayName="Image Tags" ma:readOnly="false" ma:fieldId="{5cf76f15-5ced-4ddc-b409-7134ff3c332f}" ma:taxonomyMulti="true" ma:sspId="3ada4b5e-ae82-4f48-a1d8-df1d0f2cb411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18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20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1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30ccb59-585b-477f-8c3c-ebb2d7ff4856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7" nillable="true" ma:displayName="Taxonomy Catch All Column" ma:hidden="true" ma:list="{c48060fc-7159-4e7d-8f04-b3bee43c4cb8}" ma:internalName="TaxCatchAll" ma:showField="CatchAllData" ma:web="030ccb59-585b-477f-8c3c-ebb2d7ff485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651b4869-186d-4b40-ace6-c1b0ea5dc35c">
      <Terms xmlns="http://schemas.microsoft.com/office/infopath/2007/PartnerControls"/>
    </lcf76f155ced4ddcb4097134ff3c332f>
    <Notas xmlns="651b4869-186d-4b40-ace6-c1b0ea5dc35c" xsi:nil="true"/>
    <TaxCatchAll xmlns="030ccb59-585b-477f-8c3c-ebb2d7ff4856" xsi:nil="true"/>
  </documentManagement>
</p:properties>
</file>

<file path=customXml/itemProps1.xml><?xml version="1.0" encoding="utf-8"?>
<ds:datastoreItem xmlns:ds="http://schemas.openxmlformats.org/officeDocument/2006/customXml" ds:itemID="{7F6394DA-1319-4A1E-8011-A8DE9BF4366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BB402EF-BD58-45A9-933F-FC71619C484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51b4869-186d-4b40-ace6-c1b0ea5dc35c"/>
    <ds:schemaRef ds:uri="030ccb59-585b-477f-8c3c-ebb2d7ff485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681D3A4-7B9B-4887-902A-8CE0B8619F6E}">
  <ds:schemaRefs>
    <ds:schemaRef ds:uri="http://schemas.microsoft.com/office/2006/documentManagement/types"/>
    <ds:schemaRef ds:uri="030ccb59-585b-477f-8c3c-ebb2d7ff4856"/>
    <ds:schemaRef ds:uri="http://purl.org/dc/elements/1.1/"/>
    <ds:schemaRef ds:uri="http://purl.org/dc/terms/"/>
    <ds:schemaRef ds:uri="http://purl.org/dc/dcmitype/"/>
    <ds:schemaRef ds:uri="http://www.w3.org/XML/1998/namespace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651b4869-186d-4b40-ace6-c1b0ea5dc35c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SlideLNEC</Template>
  <TotalTime>5529</TotalTime>
  <Words>86</Words>
  <Application>Microsoft Office PowerPoint</Application>
  <PresentationFormat>On-screen Show (4:3)</PresentationFormat>
  <Paragraphs>16</Paragraphs>
  <Slides>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</vt:i4>
      </vt:variant>
    </vt:vector>
  </HeadingPairs>
  <TitlesOfParts>
    <vt:vector size="10" baseType="lpstr">
      <vt:lpstr>Arial</vt:lpstr>
      <vt:lpstr>Arial Narrow</vt:lpstr>
      <vt:lpstr>Verdana</vt:lpstr>
      <vt:lpstr>Wingdings</vt:lpstr>
      <vt:lpstr>SlideLNEC</vt:lpstr>
      <vt:lpstr>1_Custom Design</vt:lpstr>
      <vt:lpstr>Custom Design</vt:lpstr>
      <vt:lpstr>PowerPoint Presentation</vt:lpstr>
      <vt:lpstr>PowerPoint Presentation</vt:lpstr>
      <vt:lpstr>PowerPoint Presentation</vt:lpstr>
    </vt:vector>
  </TitlesOfParts>
  <Company>LNEC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Filipe</dc:creator>
  <cp:lastModifiedBy>Fernando Oliveira</cp:lastModifiedBy>
  <cp:revision>295</cp:revision>
  <cp:lastPrinted>2024-03-22T14:53:18Z</cp:lastPrinted>
  <dcterms:created xsi:type="dcterms:W3CDTF">2007-01-31T12:15:02Z</dcterms:created>
  <dcterms:modified xsi:type="dcterms:W3CDTF">2024-11-05T13:12:37Z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0x0101009042351359AD7F45AD766A73BA9E6FE5</vt:lpwstr>
  </property>
  <property fmtid="{D5CDD505-2E9C-101B-9397-08002B2CF9AE}" pid="3" name="MediaServiceImageTags">
    <vt:lpwstr/>
  </property>
</Properties>
</file>